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96" r:id="rId2"/>
    <p:sldId id="819" r:id="rId3"/>
    <p:sldId id="797" r:id="rId4"/>
    <p:sldId id="820" r:id="rId5"/>
    <p:sldId id="798" r:id="rId6"/>
    <p:sldId id="799" r:id="rId7"/>
    <p:sldId id="821" r:id="rId8"/>
    <p:sldId id="822" r:id="rId9"/>
    <p:sldId id="823" r:id="rId10"/>
    <p:sldId id="800" r:id="rId11"/>
    <p:sldId id="802" r:id="rId12"/>
    <p:sldId id="804" r:id="rId13"/>
    <p:sldId id="805" r:id="rId14"/>
    <p:sldId id="806" r:id="rId15"/>
    <p:sldId id="817" r:id="rId16"/>
    <p:sldId id="807" r:id="rId17"/>
    <p:sldId id="808" r:id="rId18"/>
    <p:sldId id="818" r:id="rId19"/>
    <p:sldId id="809" r:id="rId20"/>
    <p:sldId id="810" r:id="rId21"/>
    <p:sldId id="812" r:id="rId22"/>
    <p:sldId id="813" r:id="rId23"/>
    <p:sldId id="814" r:id="rId24"/>
    <p:sldId id="815" r:id="rId25"/>
    <p:sldId id="816" r:id="rId26"/>
    <p:sldId id="433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C048C-8E62-48E3-BF8D-35F17A62BB0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F65F4-B324-4F14-B244-33E095D5924C}">
      <dgm:prSet/>
      <dgm:spPr/>
      <dgm:t>
        <a:bodyPr/>
        <a:lstStyle/>
        <a:p>
          <a:r>
            <a:rPr lang="hr-HR" dirty="0"/>
            <a:t>uklanjanje sjajnih podnih obloga</a:t>
          </a:r>
          <a:endParaRPr lang="en-US" dirty="0"/>
        </a:p>
      </dgm:t>
    </dgm:pt>
    <dgm:pt modelId="{0657DCC4-BD3D-4D24-B49D-4719A4FDD29B}" type="parTrans" cxnId="{48D0AB45-DC32-4FFB-8AB6-A28E7F4C9E4B}">
      <dgm:prSet/>
      <dgm:spPr/>
      <dgm:t>
        <a:bodyPr/>
        <a:lstStyle/>
        <a:p>
          <a:endParaRPr lang="en-US"/>
        </a:p>
      </dgm:t>
    </dgm:pt>
    <dgm:pt modelId="{5570D446-5C45-4A2F-9F9B-2CE326E810FC}" type="sibTrans" cxnId="{48D0AB45-DC32-4FFB-8AB6-A28E7F4C9E4B}">
      <dgm:prSet/>
      <dgm:spPr/>
      <dgm:t>
        <a:bodyPr/>
        <a:lstStyle/>
        <a:p>
          <a:endParaRPr lang="en-US"/>
        </a:p>
      </dgm:t>
    </dgm:pt>
    <dgm:pt modelId="{C75CE08E-D661-45C2-951C-F5E8257ADEC7}">
      <dgm:prSet/>
      <dgm:spPr/>
      <dgm:t>
        <a:bodyPr/>
        <a:lstStyle/>
        <a:p>
          <a:r>
            <a:rPr lang="hr-HR" dirty="0"/>
            <a:t> </a:t>
          </a:r>
          <a:r>
            <a:rPr lang="hr-HR" dirty="0">
              <a:effectLst/>
              <a:latin typeface="Arial" panose="020B0604020202020204" pitchFamily="34" charset="0"/>
            </a:rPr>
            <a:t>- jasno označavanje </a:t>
          </a:r>
          <a:r>
            <a:rPr lang="hr-HR" dirty="0"/>
            <a:t>opasnih tvari u kućanstvu jarkom bojom i velikim slovima (lijekovi, čistila, otrovi...)</a:t>
          </a:r>
          <a:endParaRPr lang="en-US" dirty="0"/>
        </a:p>
      </dgm:t>
    </dgm:pt>
    <dgm:pt modelId="{2C595EAB-2116-4870-AE82-9F68348E3F8E}" type="parTrans" cxnId="{CA2D6377-1A66-470D-B57E-586FAB23ED6B}">
      <dgm:prSet/>
      <dgm:spPr/>
      <dgm:t>
        <a:bodyPr/>
        <a:lstStyle/>
        <a:p>
          <a:endParaRPr lang="en-US"/>
        </a:p>
      </dgm:t>
    </dgm:pt>
    <dgm:pt modelId="{D465A967-E698-49B6-A12C-037F0995EA3C}" type="sibTrans" cxnId="{CA2D6377-1A66-470D-B57E-586FAB23ED6B}">
      <dgm:prSet/>
      <dgm:spPr/>
      <dgm:t>
        <a:bodyPr/>
        <a:lstStyle/>
        <a:p>
          <a:endParaRPr lang="en-US"/>
        </a:p>
      </dgm:t>
    </dgm:pt>
    <dgm:pt modelId="{2ADBE267-8FAB-4246-A458-6A6579AA1343}">
      <dgm:prSet/>
      <dgm:spPr/>
      <dgm:t>
        <a:bodyPr/>
        <a:lstStyle/>
        <a:p>
          <a:r>
            <a:rPr lang="hr-HR" dirty="0"/>
            <a:t>uklanjanje prepreka s najčešćih pravaca kretanja u kući (tepisi, biljke, stolice</a:t>
          </a:r>
          <a:endParaRPr lang="en-US" dirty="0"/>
        </a:p>
      </dgm:t>
    </dgm:pt>
    <dgm:pt modelId="{F396763E-12C7-49DA-B207-D4C52B7BBAA9}" type="parTrans" cxnId="{CA1D0D4F-460F-4786-8D23-E144CDF223F6}">
      <dgm:prSet/>
      <dgm:spPr/>
      <dgm:t>
        <a:bodyPr/>
        <a:lstStyle/>
        <a:p>
          <a:endParaRPr lang="en-US"/>
        </a:p>
      </dgm:t>
    </dgm:pt>
    <dgm:pt modelId="{6283C369-65EF-4A0A-BEC0-4E4B66F9BE17}" type="sibTrans" cxnId="{CA1D0D4F-460F-4786-8D23-E144CDF223F6}">
      <dgm:prSet/>
      <dgm:spPr/>
      <dgm:t>
        <a:bodyPr/>
        <a:lstStyle/>
        <a:p>
          <a:endParaRPr lang="en-US"/>
        </a:p>
      </dgm:t>
    </dgm:pt>
    <dgm:pt modelId="{70C1B960-7339-4996-90E5-CEC7156C7E84}">
      <dgm:prSet/>
      <dgm:spPr/>
      <dgm:t>
        <a:bodyPr/>
        <a:lstStyle/>
        <a:p>
          <a:r>
            <a:rPr lang="hr-HR"/>
            <a:t>savjetovati osobu o korištenju naočala</a:t>
          </a:r>
          <a:endParaRPr lang="en-US"/>
        </a:p>
      </dgm:t>
    </dgm:pt>
    <dgm:pt modelId="{79161B87-C264-4178-9062-5A1BA49D6CEC}" type="parTrans" cxnId="{59996345-5386-402E-B404-6CF436377D10}">
      <dgm:prSet/>
      <dgm:spPr/>
      <dgm:t>
        <a:bodyPr/>
        <a:lstStyle/>
        <a:p>
          <a:endParaRPr lang="en-US"/>
        </a:p>
      </dgm:t>
    </dgm:pt>
    <dgm:pt modelId="{976FB248-78F0-4167-97B4-995DC626B122}" type="sibTrans" cxnId="{59996345-5386-402E-B404-6CF436377D10}">
      <dgm:prSet/>
      <dgm:spPr/>
      <dgm:t>
        <a:bodyPr/>
        <a:lstStyle/>
        <a:p>
          <a:endParaRPr lang="en-US"/>
        </a:p>
      </dgm:t>
    </dgm:pt>
    <dgm:pt modelId="{57BFC721-D51A-45D8-9AFB-FABDED99DFD8}">
      <dgm:prSet/>
      <dgm:spPr/>
      <dgm:t>
        <a:bodyPr/>
        <a:lstStyle/>
        <a:p>
          <a:r>
            <a:rPr lang="hr-HR"/>
            <a:t>držati naočale pri ruci</a:t>
          </a:r>
          <a:endParaRPr lang="en-US"/>
        </a:p>
      </dgm:t>
    </dgm:pt>
    <dgm:pt modelId="{C0B29AAF-BFA3-4C42-A12A-2F0C59EC680B}" type="parTrans" cxnId="{E33B1764-C5A8-47CB-BD4D-0744C39B9C29}">
      <dgm:prSet/>
      <dgm:spPr/>
      <dgm:t>
        <a:bodyPr/>
        <a:lstStyle/>
        <a:p>
          <a:endParaRPr lang="en-US"/>
        </a:p>
      </dgm:t>
    </dgm:pt>
    <dgm:pt modelId="{DBBE4BF6-939E-4E5B-BD74-3984ED81932C}" type="sibTrans" cxnId="{E33B1764-C5A8-47CB-BD4D-0744C39B9C29}">
      <dgm:prSet/>
      <dgm:spPr/>
      <dgm:t>
        <a:bodyPr/>
        <a:lstStyle/>
        <a:p>
          <a:endParaRPr lang="en-US"/>
        </a:p>
      </dgm:t>
    </dgm:pt>
    <dgm:pt modelId="{0DAD3F20-41F1-4698-B939-4F55844B5F39}">
      <dgm:prSet/>
      <dgm:spPr/>
      <dgm:t>
        <a:bodyPr/>
        <a:lstStyle/>
        <a:p>
          <a:r>
            <a:rPr lang="hr-HR" dirty="0"/>
            <a:t>predstaviti se imenom pri ulasku u sobu</a:t>
          </a:r>
          <a:endParaRPr lang="en-US" dirty="0"/>
        </a:p>
      </dgm:t>
    </dgm:pt>
    <dgm:pt modelId="{03CDA20E-291F-419F-A3EE-DB5DA9588376}" type="parTrans" cxnId="{934E6752-64D0-4ABB-8D1B-7118F792C196}">
      <dgm:prSet/>
      <dgm:spPr/>
      <dgm:t>
        <a:bodyPr/>
        <a:lstStyle/>
        <a:p>
          <a:endParaRPr lang="en-US"/>
        </a:p>
      </dgm:t>
    </dgm:pt>
    <dgm:pt modelId="{11A43788-ED47-44A4-8B78-5B671A13233F}" type="sibTrans" cxnId="{934E6752-64D0-4ABB-8D1B-7118F792C196}">
      <dgm:prSet/>
      <dgm:spPr/>
      <dgm:t>
        <a:bodyPr/>
        <a:lstStyle/>
        <a:p>
          <a:endParaRPr lang="en-US"/>
        </a:p>
      </dgm:t>
    </dgm:pt>
    <dgm:pt modelId="{C415B1E0-50A4-46FC-BBFC-ACECA2F5E1F6}">
      <dgm:prSet/>
      <dgm:spPr/>
      <dgm:t>
        <a:bodyPr/>
        <a:lstStyle/>
        <a:p>
          <a:r>
            <a:rPr lang="hr-HR"/>
            <a:t>stajati ispred osobe </a:t>
          </a:r>
          <a:endParaRPr lang="en-US"/>
        </a:p>
      </dgm:t>
    </dgm:pt>
    <dgm:pt modelId="{F54A2DE9-8F59-44EA-B562-C8383B1B88CE}" type="parTrans" cxnId="{B141F2FF-73F2-4925-BF45-E95A93CB6CB5}">
      <dgm:prSet/>
      <dgm:spPr/>
      <dgm:t>
        <a:bodyPr/>
        <a:lstStyle/>
        <a:p>
          <a:endParaRPr lang="en-US"/>
        </a:p>
      </dgm:t>
    </dgm:pt>
    <dgm:pt modelId="{12FE57E5-EBE3-4743-A5D9-70902ADC4C36}" type="sibTrans" cxnId="{B141F2FF-73F2-4925-BF45-E95A93CB6CB5}">
      <dgm:prSet/>
      <dgm:spPr/>
      <dgm:t>
        <a:bodyPr/>
        <a:lstStyle/>
        <a:p>
          <a:endParaRPr lang="en-US"/>
        </a:p>
      </dgm:t>
    </dgm:pt>
    <dgm:pt modelId="{FA118016-E6DC-4EF5-93CF-7F407FFA2FE2}">
      <dgm:prSet/>
      <dgm:spPr/>
      <dgm:t>
        <a:bodyPr/>
        <a:lstStyle/>
        <a:p>
          <a:r>
            <a:rPr lang="hr-HR"/>
            <a:t>verbalno objasniti svaku pisanu poruku</a:t>
          </a:r>
          <a:endParaRPr lang="en-US"/>
        </a:p>
      </dgm:t>
    </dgm:pt>
    <dgm:pt modelId="{330A2F33-D48F-400B-81AD-9F9B02F87678}" type="parTrans" cxnId="{12F16F04-ABF6-4C9F-98CB-D943D9686E1F}">
      <dgm:prSet/>
      <dgm:spPr/>
      <dgm:t>
        <a:bodyPr/>
        <a:lstStyle/>
        <a:p>
          <a:endParaRPr lang="en-US"/>
        </a:p>
      </dgm:t>
    </dgm:pt>
    <dgm:pt modelId="{C2B15481-3D3D-4CBD-9371-03BD457B6C6E}" type="sibTrans" cxnId="{12F16F04-ABF6-4C9F-98CB-D943D9686E1F}">
      <dgm:prSet/>
      <dgm:spPr/>
      <dgm:t>
        <a:bodyPr/>
        <a:lstStyle/>
        <a:p>
          <a:endParaRPr lang="en-US"/>
        </a:p>
      </dgm:t>
    </dgm:pt>
    <dgm:pt modelId="{BBA168EC-BD4A-41A2-9D82-05DB2B202AB7}">
      <dgm:prSet/>
      <dgm:spPr/>
      <dgm:t>
        <a:bodyPr/>
        <a:lstStyle/>
        <a:p>
          <a:r>
            <a:rPr lang="hr-HR"/>
            <a:t>primjereno osvijetliti prostoriju</a:t>
          </a:r>
          <a:endParaRPr lang="en-US"/>
        </a:p>
      </dgm:t>
    </dgm:pt>
    <dgm:pt modelId="{D99D4300-AABE-44C7-8D0A-A16D26C76A99}" type="parTrans" cxnId="{384BB24A-18E5-446E-8234-3C2557037733}">
      <dgm:prSet/>
      <dgm:spPr/>
      <dgm:t>
        <a:bodyPr/>
        <a:lstStyle/>
        <a:p>
          <a:endParaRPr lang="en-US"/>
        </a:p>
      </dgm:t>
    </dgm:pt>
    <dgm:pt modelId="{0B313B04-325F-4F90-9D92-79F3D8836A0C}" type="sibTrans" cxnId="{384BB24A-18E5-446E-8234-3C2557037733}">
      <dgm:prSet/>
      <dgm:spPr/>
      <dgm:t>
        <a:bodyPr/>
        <a:lstStyle/>
        <a:p>
          <a:endParaRPr lang="en-US"/>
        </a:p>
      </dgm:t>
    </dgm:pt>
    <dgm:pt modelId="{7B9B09CA-F18B-43CF-8A27-523D1E8E8AFB}">
      <dgm:prSet/>
      <dgm:spPr/>
      <dgm:t>
        <a:bodyPr/>
        <a:lstStyle/>
        <a:p>
          <a:r>
            <a:rPr lang="hr-HR"/>
            <a:t>riječima opisati put kojim vodite osobu i kamo je vodite</a:t>
          </a:r>
          <a:endParaRPr lang="en-US"/>
        </a:p>
      </dgm:t>
    </dgm:pt>
    <dgm:pt modelId="{C91B3D19-09DD-4EBD-9D65-6CF4FDF31905}" type="parTrans" cxnId="{BFEF364F-B608-4B1A-BFFD-8E7F701B72A4}">
      <dgm:prSet/>
      <dgm:spPr/>
      <dgm:t>
        <a:bodyPr/>
        <a:lstStyle/>
        <a:p>
          <a:endParaRPr lang="en-US"/>
        </a:p>
      </dgm:t>
    </dgm:pt>
    <dgm:pt modelId="{12D87631-6743-4BA0-B63B-0731A6FE50F0}" type="sibTrans" cxnId="{BFEF364F-B608-4B1A-BFFD-8E7F701B72A4}">
      <dgm:prSet/>
      <dgm:spPr/>
      <dgm:t>
        <a:bodyPr/>
        <a:lstStyle/>
        <a:p>
          <a:endParaRPr lang="en-US"/>
        </a:p>
      </dgm:t>
    </dgm:pt>
    <dgm:pt modelId="{549FA922-1403-4060-8352-28CDB8FF61BA}" type="pres">
      <dgm:prSet presAssocID="{4EEC048C-8E62-48E3-BF8D-35F17A62BB0E}" presName="Name0" presStyleCnt="0">
        <dgm:presLayoutVars>
          <dgm:dir/>
          <dgm:resizeHandles val="exact"/>
        </dgm:presLayoutVars>
      </dgm:prSet>
      <dgm:spPr/>
    </dgm:pt>
    <dgm:pt modelId="{37D77B79-470F-4C94-88FC-767D0AB66E6D}" type="pres">
      <dgm:prSet presAssocID="{E76F65F4-B324-4F14-B244-33E095D5924C}" presName="node" presStyleLbl="node1" presStyleIdx="0" presStyleCnt="10" custScaleY="161962">
        <dgm:presLayoutVars>
          <dgm:bulletEnabled val="1"/>
        </dgm:presLayoutVars>
      </dgm:prSet>
      <dgm:spPr/>
    </dgm:pt>
    <dgm:pt modelId="{4C11E949-2D06-42DB-953C-2F2E5A78B0DA}" type="pres">
      <dgm:prSet presAssocID="{5570D446-5C45-4A2F-9F9B-2CE326E810FC}" presName="sibTrans" presStyleLbl="sibTrans1D1" presStyleIdx="0" presStyleCnt="9"/>
      <dgm:spPr/>
    </dgm:pt>
    <dgm:pt modelId="{980A1155-3BF5-41E6-9CA2-CEAA0467E074}" type="pres">
      <dgm:prSet presAssocID="{5570D446-5C45-4A2F-9F9B-2CE326E810FC}" presName="connectorText" presStyleLbl="sibTrans1D1" presStyleIdx="0" presStyleCnt="9"/>
      <dgm:spPr/>
    </dgm:pt>
    <dgm:pt modelId="{0FCE216C-EE9A-438B-9AF6-78133C42EE48}" type="pres">
      <dgm:prSet presAssocID="{C75CE08E-D661-45C2-951C-F5E8257ADEC7}" presName="node" presStyleLbl="node1" presStyleIdx="1" presStyleCnt="10" custScaleX="135391" custScaleY="166826">
        <dgm:presLayoutVars>
          <dgm:bulletEnabled val="1"/>
        </dgm:presLayoutVars>
      </dgm:prSet>
      <dgm:spPr/>
    </dgm:pt>
    <dgm:pt modelId="{02E94B0F-95F8-4CB5-9EDA-6570DA79543D}" type="pres">
      <dgm:prSet presAssocID="{D465A967-E698-49B6-A12C-037F0995EA3C}" presName="sibTrans" presStyleLbl="sibTrans1D1" presStyleIdx="1" presStyleCnt="9"/>
      <dgm:spPr/>
    </dgm:pt>
    <dgm:pt modelId="{510459EA-1E9C-437F-96B2-71D74BB6EA1D}" type="pres">
      <dgm:prSet presAssocID="{D465A967-E698-49B6-A12C-037F0995EA3C}" presName="connectorText" presStyleLbl="sibTrans1D1" presStyleIdx="1" presStyleCnt="9"/>
      <dgm:spPr/>
    </dgm:pt>
    <dgm:pt modelId="{84CB9150-DBD0-459D-BF4C-8C82C39C0FCB}" type="pres">
      <dgm:prSet presAssocID="{2ADBE267-8FAB-4246-A458-6A6579AA1343}" presName="node" presStyleLbl="node1" presStyleIdx="2" presStyleCnt="10" custScaleY="170647">
        <dgm:presLayoutVars>
          <dgm:bulletEnabled val="1"/>
        </dgm:presLayoutVars>
      </dgm:prSet>
      <dgm:spPr/>
    </dgm:pt>
    <dgm:pt modelId="{BE17D913-CEE7-48F9-B40C-DCD405180A66}" type="pres">
      <dgm:prSet presAssocID="{6283C369-65EF-4A0A-BEC0-4E4B66F9BE17}" presName="sibTrans" presStyleLbl="sibTrans1D1" presStyleIdx="2" presStyleCnt="9"/>
      <dgm:spPr/>
    </dgm:pt>
    <dgm:pt modelId="{5FF1391E-EDD2-48DA-929B-C3EC15818DFD}" type="pres">
      <dgm:prSet presAssocID="{6283C369-65EF-4A0A-BEC0-4E4B66F9BE17}" presName="connectorText" presStyleLbl="sibTrans1D1" presStyleIdx="2" presStyleCnt="9"/>
      <dgm:spPr/>
    </dgm:pt>
    <dgm:pt modelId="{C8E3E1B4-A023-40E9-8963-3B60AC06E6A5}" type="pres">
      <dgm:prSet presAssocID="{70C1B960-7339-4996-90E5-CEC7156C7E84}" presName="node" presStyleLbl="node1" presStyleIdx="3" presStyleCnt="10">
        <dgm:presLayoutVars>
          <dgm:bulletEnabled val="1"/>
        </dgm:presLayoutVars>
      </dgm:prSet>
      <dgm:spPr/>
    </dgm:pt>
    <dgm:pt modelId="{CA9C7161-65C5-4B4D-9021-30DF49C8EB14}" type="pres">
      <dgm:prSet presAssocID="{976FB248-78F0-4167-97B4-995DC626B122}" presName="sibTrans" presStyleLbl="sibTrans1D1" presStyleIdx="3" presStyleCnt="9"/>
      <dgm:spPr/>
    </dgm:pt>
    <dgm:pt modelId="{FBDB7ED1-BBEA-4A62-A207-6027A8DD2C49}" type="pres">
      <dgm:prSet presAssocID="{976FB248-78F0-4167-97B4-995DC626B122}" presName="connectorText" presStyleLbl="sibTrans1D1" presStyleIdx="3" presStyleCnt="9"/>
      <dgm:spPr/>
    </dgm:pt>
    <dgm:pt modelId="{FFF71987-8A16-4780-83F5-A85B1283B25A}" type="pres">
      <dgm:prSet presAssocID="{57BFC721-D51A-45D8-9AFB-FABDED99DFD8}" presName="node" presStyleLbl="node1" presStyleIdx="4" presStyleCnt="10">
        <dgm:presLayoutVars>
          <dgm:bulletEnabled val="1"/>
        </dgm:presLayoutVars>
      </dgm:prSet>
      <dgm:spPr/>
    </dgm:pt>
    <dgm:pt modelId="{F411B951-C5A5-4370-9AB3-6BE9694BC14A}" type="pres">
      <dgm:prSet presAssocID="{DBBE4BF6-939E-4E5B-BD74-3984ED81932C}" presName="sibTrans" presStyleLbl="sibTrans1D1" presStyleIdx="4" presStyleCnt="9"/>
      <dgm:spPr/>
    </dgm:pt>
    <dgm:pt modelId="{67385A6A-5B54-44F5-9434-DEF3A6F3232D}" type="pres">
      <dgm:prSet presAssocID="{DBBE4BF6-939E-4E5B-BD74-3984ED81932C}" presName="connectorText" presStyleLbl="sibTrans1D1" presStyleIdx="4" presStyleCnt="9"/>
      <dgm:spPr/>
    </dgm:pt>
    <dgm:pt modelId="{A28067EE-D25D-4E25-ABD1-F55685846DB2}" type="pres">
      <dgm:prSet presAssocID="{0DAD3F20-41F1-4698-B939-4F55844B5F39}" presName="node" presStyleLbl="node1" presStyleIdx="5" presStyleCnt="10">
        <dgm:presLayoutVars>
          <dgm:bulletEnabled val="1"/>
        </dgm:presLayoutVars>
      </dgm:prSet>
      <dgm:spPr/>
    </dgm:pt>
    <dgm:pt modelId="{7280D149-251E-49D2-8E30-917291CAF9D5}" type="pres">
      <dgm:prSet presAssocID="{11A43788-ED47-44A4-8B78-5B671A13233F}" presName="sibTrans" presStyleLbl="sibTrans1D1" presStyleIdx="5" presStyleCnt="9"/>
      <dgm:spPr/>
    </dgm:pt>
    <dgm:pt modelId="{2C5839C7-71FC-4533-A8AB-92C16C45DEEE}" type="pres">
      <dgm:prSet presAssocID="{11A43788-ED47-44A4-8B78-5B671A13233F}" presName="connectorText" presStyleLbl="sibTrans1D1" presStyleIdx="5" presStyleCnt="9"/>
      <dgm:spPr/>
    </dgm:pt>
    <dgm:pt modelId="{CC3D09B6-94D5-48C7-8FEB-7FE78D689F6D}" type="pres">
      <dgm:prSet presAssocID="{C415B1E0-50A4-46FC-BBFC-ACECA2F5E1F6}" presName="node" presStyleLbl="node1" presStyleIdx="6" presStyleCnt="10">
        <dgm:presLayoutVars>
          <dgm:bulletEnabled val="1"/>
        </dgm:presLayoutVars>
      </dgm:prSet>
      <dgm:spPr/>
    </dgm:pt>
    <dgm:pt modelId="{90980CBB-2317-4CD4-8C9D-0A97E320A4DE}" type="pres">
      <dgm:prSet presAssocID="{12FE57E5-EBE3-4743-A5D9-70902ADC4C36}" presName="sibTrans" presStyleLbl="sibTrans1D1" presStyleIdx="6" presStyleCnt="9"/>
      <dgm:spPr/>
    </dgm:pt>
    <dgm:pt modelId="{3A396820-77B3-44FE-B5E7-A0F61983508F}" type="pres">
      <dgm:prSet presAssocID="{12FE57E5-EBE3-4743-A5D9-70902ADC4C36}" presName="connectorText" presStyleLbl="sibTrans1D1" presStyleIdx="6" presStyleCnt="9"/>
      <dgm:spPr/>
    </dgm:pt>
    <dgm:pt modelId="{0FC92E9E-FCB1-47D8-928A-D9993A6D4087}" type="pres">
      <dgm:prSet presAssocID="{FA118016-E6DC-4EF5-93CF-7F407FFA2FE2}" presName="node" presStyleLbl="node1" presStyleIdx="7" presStyleCnt="10">
        <dgm:presLayoutVars>
          <dgm:bulletEnabled val="1"/>
        </dgm:presLayoutVars>
      </dgm:prSet>
      <dgm:spPr/>
    </dgm:pt>
    <dgm:pt modelId="{651FD60F-068C-4E83-923B-65D01A8CB0E9}" type="pres">
      <dgm:prSet presAssocID="{C2B15481-3D3D-4CBD-9371-03BD457B6C6E}" presName="sibTrans" presStyleLbl="sibTrans1D1" presStyleIdx="7" presStyleCnt="9"/>
      <dgm:spPr/>
    </dgm:pt>
    <dgm:pt modelId="{CD4930A9-1D1F-473B-A730-6135D6D7FED7}" type="pres">
      <dgm:prSet presAssocID="{C2B15481-3D3D-4CBD-9371-03BD457B6C6E}" presName="connectorText" presStyleLbl="sibTrans1D1" presStyleIdx="7" presStyleCnt="9"/>
      <dgm:spPr/>
    </dgm:pt>
    <dgm:pt modelId="{59229A26-5D06-4836-9F7B-3AE9C030253C}" type="pres">
      <dgm:prSet presAssocID="{BBA168EC-BD4A-41A2-9D82-05DB2B202AB7}" presName="node" presStyleLbl="node1" presStyleIdx="8" presStyleCnt="10">
        <dgm:presLayoutVars>
          <dgm:bulletEnabled val="1"/>
        </dgm:presLayoutVars>
      </dgm:prSet>
      <dgm:spPr/>
    </dgm:pt>
    <dgm:pt modelId="{FDD7F96C-326F-452C-99EE-F7DA3670E8DA}" type="pres">
      <dgm:prSet presAssocID="{0B313B04-325F-4F90-9D92-79F3D8836A0C}" presName="sibTrans" presStyleLbl="sibTrans1D1" presStyleIdx="8" presStyleCnt="9"/>
      <dgm:spPr/>
    </dgm:pt>
    <dgm:pt modelId="{9D61CB4D-78B9-4F09-8EF1-745FE3F8A7BE}" type="pres">
      <dgm:prSet presAssocID="{0B313B04-325F-4F90-9D92-79F3D8836A0C}" presName="connectorText" presStyleLbl="sibTrans1D1" presStyleIdx="8" presStyleCnt="9"/>
      <dgm:spPr/>
    </dgm:pt>
    <dgm:pt modelId="{9ABBA9BD-EB3D-4396-804B-BEB4802D772E}" type="pres">
      <dgm:prSet presAssocID="{7B9B09CA-F18B-43CF-8A27-523D1E8E8AFB}" presName="node" presStyleLbl="node1" presStyleIdx="9" presStyleCnt="10">
        <dgm:presLayoutVars>
          <dgm:bulletEnabled val="1"/>
        </dgm:presLayoutVars>
      </dgm:prSet>
      <dgm:spPr/>
    </dgm:pt>
  </dgm:ptLst>
  <dgm:cxnLst>
    <dgm:cxn modelId="{12F16F04-ABF6-4C9F-98CB-D943D9686E1F}" srcId="{4EEC048C-8E62-48E3-BF8D-35F17A62BB0E}" destId="{FA118016-E6DC-4EF5-93CF-7F407FFA2FE2}" srcOrd="7" destOrd="0" parTransId="{330A2F33-D48F-400B-81AD-9F9B02F87678}" sibTransId="{C2B15481-3D3D-4CBD-9371-03BD457B6C6E}"/>
    <dgm:cxn modelId="{B0A82106-519B-4382-94E6-B83C752B733C}" type="presOf" srcId="{4EEC048C-8E62-48E3-BF8D-35F17A62BB0E}" destId="{549FA922-1403-4060-8352-28CDB8FF61BA}" srcOrd="0" destOrd="0" presId="urn:microsoft.com/office/officeart/2016/7/layout/RepeatingBendingProcessNew"/>
    <dgm:cxn modelId="{12B43407-CC90-4E75-98E7-45D22C4754F8}" type="presOf" srcId="{57BFC721-D51A-45D8-9AFB-FABDED99DFD8}" destId="{FFF71987-8A16-4780-83F5-A85B1283B25A}" srcOrd="0" destOrd="0" presId="urn:microsoft.com/office/officeart/2016/7/layout/RepeatingBendingProcessNew"/>
    <dgm:cxn modelId="{BE205807-55EA-4205-9BF7-34C535D68F03}" type="presOf" srcId="{C75CE08E-D661-45C2-951C-F5E8257ADEC7}" destId="{0FCE216C-EE9A-438B-9AF6-78133C42EE48}" srcOrd="0" destOrd="0" presId="urn:microsoft.com/office/officeart/2016/7/layout/RepeatingBendingProcessNew"/>
    <dgm:cxn modelId="{55C4EC07-2B01-4F1B-9CEB-06759FEFA8BA}" type="presOf" srcId="{C415B1E0-50A4-46FC-BBFC-ACECA2F5E1F6}" destId="{CC3D09B6-94D5-48C7-8FEB-7FE78D689F6D}" srcOrd="0" destOrd="0" presId="urn:microsoft.com/office/officeart/2016/7/layout/RepeatingBendingProcessNew"/>
    <dgm:cxn modelId="{128A5A0B-FCE6-4560-8951-BDEB51ED7473}" type="presOf" srcId="{0B313B04-325F-4F90-9D92-79F3D8836A0C}" destId="{9D61CB4D-78B9-4F09-8EF1-745FE3F8A7BE}" srcOrd="1" destOrd="0" presId="urn:microsoft.com/office/officeart/2016/7/layout/RepeatingBendingProcessNew"/>
    <dgm:cxn modelId="{600D3426-2896-4367-8AD4-2F11F2CD88D0}" type="presOf" srcId="{6283C369-65EF-4A0A-BEC0-4E4B66F9BE17}" destId="{5FF1391E-EDD2-48DA-929B-C3EC15818DFD}" srcOrd="1" destOrd="0" presId="urn:microsoft.com/office/officeart/2016/7/layout/RepeatingBendingProcessNew"/>
    <dgm:cxn modelId="{DE99572C-9B78-4285-B026-24722055F801}" type="presOf" srcId="{11A43788-ED47-44A4-8B78-5B671A13233F}" destId="{2C5839C7-71FC-4533-A8AB-92C16C45DEEE}" srcOrd="1" destOrd="0" presId="urn:microsoft.com/office/officeart/2016/7/layout/RepeatingBendingProcessNew"/>
    <dgm:cxn modelId="{4FA5C32E-AADE-4DBC-94B7-DF2D19CB6347}" type="presOf" srcId="{5570D446-5C45-4A2F-9F9B-2CE326E810FC}" destId="{980A1155-3BF5-41E6-9CA2-CEAA0467E074}" srcOrd="1" destOrd="0" presId="urn:microsoft.com/office/officeart/2016/7/layout/RepeatingBendingProcessNew"/>
    <dgm:cxn modelId="{D378DB31-C0DD-48E9-A771-4647305C1C9A}" type="presOf" srcId="{C2B15481-3D3D-4CBD-9371-03BD457B6C6E}" destId="{651FD60F-068C-4E83-923B-65D01A8CB0E9}" srcOrd="0" destOrd="0" presId="urn:microsoft.com/office/officeart/2016/7/layout/RepeatingBendingProcessNew"/>
    <dgm:cxn modelId="{65E10D3B-2784-4751-B04C-BED8AA718606}" type="presOf" srcId="{E76F65F4-B324-4F14-B244-33E095D5924C}" destId="{37D77B79-470F-4C94-88FC-767D0AB66E6D}" srcOrd="0" destOrd="0" presId="urn:microsoft.com/office/officeart/2016/7/layout/RepeatingBendingProcessNew"/>
    <dgm:cxn modelId="{F3B61644-8D2A-4DA2-A216-42DE79E642C0}" type="presOf" srcId="{12FE57E5-EBE3-4743-A5D9-70902ADC4C36}" destId="{90980CBB-2317-4CD4-8C9D-0A97E320A4DE}" srcOrd="0" destOrd="0" presId="urn:microsoft.com/office/officeart/2016/7/layout/RepeatingBendingProcessNew"/>
    <dgm:cxn modelId="{E33B1764-C5A8-47CB-BD4D-0744C39B9C29}" srcId="{4EEC048C-8E62-48E3-BF8D-35F17A62BB0E}" destId="{57BFC721-D51A-45D8-9AFB-FABDED99DFD8}" srcOrd="4" destOrd="0" parTransId="{C0B29AAF-BFA3-4C42-A12A-2F0C59EC680B}" sibTransId="{DBBE4BF6-939E-4E5B-BD74-3984ED81932C}"/>
    <dgm:cxn modelId="{59996345-5386-402E-B404-6CF436377D10}" srcId="{4EEC048C-8E62-48E3-BF8D-35F17A62BB0E}" destId="{70C1B960-7339-4996-90E5-CEC7156C7E84}" srcOrd="3" destOrd="0" parTransId="{79161B87-C264-4178-9062-5A1BA49D6CEC}" sibTransId="{976FB248-78F0-4167-97B4-995DC626B122}"/>
    <dgm:cxn modelId="{48D0AB45-DC32-4FFB-8AB6-A28E7F4C9E4B}" srcId="{4EEC048C-8E62-48E3-BF8D-35F17A62BB0E}" destId="{E76F65F4-B324-4F14-B244-33E095D5924C}" srcOrd="0" destOrd="0" parTransId="{0657DCC4-BD3D-4D24-B49D-4719A4FDD29B}" sibTransId="{5570D446-5C45-4A2F-9F9B-2CE326E810FC}"/>
    <dgm:cxn modelId="{384BB24A-18E5-446E-8234-3C2557037733}" srcId="{4EEC048C-8E62-48E3-BF8D-35F17A62BB0E}" destId="{BBA168EC-BD4A-41A2-9D82-05DB2B202AB7}" srcOrd="8" destOrd="0" parTransId="{D99D4300-AABE-44C7-8D0A-A16D26C76A99}" sibTransId="{0B313B04-325F-4F90-9D92-79F3D8836A0C}"/>
    <dgm:cxn modelId="{C99BE26C-571B-4787-8967-B6B49FEEB97A}" type="presOf" srcId="{976FB248-78F0-4167-97B4-995DC626B122}" destId="{CA9C7161-65C5-4B4D-9021-30DF49C8EB14}" srcOrd="0" destOrd="0" presId="urn:microsoft.com/office/officeart/2016/7/layout/RepeatingBendingProcessNew"/>
    <dgm:cxn modelId="{B9ED6A6E-4BA2-49D4-AF21-0D72515148D8}" type="presOf" srcId="{976FB248-78F0-4167-97B4-995DC626B122}" destId="{FBDB7ED1-BBEA-4A62-A207-6027A8DD2C49}" srcOrd="1" destOrd="0" presId="urn:microsoft.com/office/officeart/2016/7/layout/RepeatingBendingProcessNew"/>
    <dgm:cxn modelId="{CA1D0D4F-460F-4786-8D23-E144CDF223F6}" srcId="{4EEC048C-8E62-48E3-BF8D-35F17A62BB0E}" destId="{2ADBE267-8FAB-4246-A458-6A6579AA1343}" srcOrd="2" destOrd="0" parTransId="{F396763E-12C7-49DA-B207-D4C52B7BBAA9}" sibTransId="{6283C369-65EF-4A0A-BEC0-4E4B66F9BE17}"/>
    <dgm:cxn modelId="{BFEF364F-B608-4B1A-BFFD-8E7F701B72A4}" srcId="{4EEC048C-8E62-48E3-BF8D-35F17A62BB0E}" destId="{7B9B09CA-F18B-43CF-8A27-523D1E8E8AFB}" srcOrd="9" destOrd="0" parTransId="{C91B3D19-09DD-4EBD-9D65-6CF4FDF31905}" sibTransId="{12D87631-6743-4BA0-B63B-0731A6FE50F0}"/>
    <dgm:cxn modelId="{934E6752-64D0-4ABB-8D1B-7118F792C196}" srcId="{4EEC048C-8E62-48E3-BF8D-35F17A62BB0E}" destId="{0DAD3F20-41F1-4698-B939-4F55844B5F39}" srcOrd="5" destOrd="0" parTransId="{03CDA20E-291F-419F-A3EE-DB5DA9588376}" sibTransId="{11A43788-ED47-44A4-8B78-5B671A13233F}"/>
    <dgm:cxn modelId="{C1D79E53-BE4A-469B-8415-FA9D6A259AA4}" type="presOf" srcId="{5570D446-5C45-4A2F-9F9B-2CE326E810FC}" destId="{4C11E949-2D06-42DB-953C-2F2E5A78B0DA}" srcOrd="0" destOrd="0" presId="urn:microsoft.com/office/officeart/2016/7/layout/RepeatingBendingProcessNew"/>
    <dgm:cxn modelId="{CA2D6377-1A66-470D-B57E-586FAB23ED6B}" srcId="{4EEC048C-8E62-48E3-BF8D-35F17A62BB0E}" destId="{C75CE08E-D661-45C2-951C-F5E8257ADEC7}" srcOrd="1" destOrd="0" parTransId="{2C595EAB-2116-4870-AE82-9F68348E3F8E}" sibTransId="{D465A967-E698-49B6-A12C-037F0995EA3C}"/>
    <dgm:cxn modelId="{10063F59-EA06-4526-88C1-E5B89ADC5D57}" type="presOf" srcId="{DBBE4BF6-939E-4E5B-BD74-3984ED81932C}" destId="{67385A6A-5B54-44F5-9434-DEF3A6F3232D}" srcOrd="1" destOrd="0" presId="urn:microsoft.com/office/officeart/2016/7/layout/RepeatingBendingProcessNew"/>
    <dgm:cxn modelId="{9ACCC97E-6FBB-4650-949E-92C48D4B158D}" type="presOf" srcId="{6283C369-65EF-4A0A-BEC0-4E4B66F9BE17}" destId="{BE17D913-CEE7-48F9-B40C-DCD405180A66}" srcOrd="0" destOrd="0" presId="urn:microsoft.com/office/officeart/2016/7/layout/RepeatingBendingProcessNew"/>
    <dgm:cxn modelId="{1D9BE980-3CD1-4DD0-A828-6AC237B542C5}" type="presOf" srcId="{11A43788-ED47-44A4-8B78-5B671A13233F}" destId="{7280D149-251E-49D2-8E30-917291CAF9D5}" srcOrd="0" destOrd="0" presId="urn:microsoft.com/office/officeart/2016/7/layout/RepeatingBendingProcessNew"/>
    <dgm:cxn modelId="{A62BDD89-CAD0-4DD5-A2E3-A2FE66BDB95C}" type="presOf" srcId="{7B9B09CA-F18B-43CF-8A27-523D1E8E8AFB}" destId="{9ABBA9BD-EB3D-4396-804B-BEB4802D772E}" srcOrd="0" destOrd="0" presId="urn:microsoft.com/office/officeart/2016/7/layout/RepeatingBendingProcessNew"/>
    <dgm:cxn modelId="{81286C8D-61EC-4D22-8F28-503B7B608082}" type="presOf" srcId="{12FE57E5-EBE3-4743-A5D9-70902ADC4C36}" destId="{3A396820-77B3-44FE-B5E7-A0F61983508F}" srcOrd="1" destOrd="0" presId="urn:microsoft.com/office/officeart/2016/7/layout/RepeatingBendingProcessNew"/>
    <dgm:cxn modelId="{13309197-2AFB-447C-97EE-306406E63E54}" type="presOf" srcId="{2ADBE267-8FAB-4246-A458-6A6579AA1343}" destId="{84CB9150-DBD0-459D-BF4C-8C82C39C0FCB}" srcOrd="0" destOrd="0" presId="urn:microsoft.com/office/officeart/2016/7/layout/RepeatingBendingProcessNew"/>
    <dgm:cxn modelId="{A36011A0-15E9-45D7-AF3B-20B99484E46F}" type="presOf" srcId="{0B313B04-325F-4F90-9D92-79F3D8836A0C}" destId="{FDD7F96C-326F-452C-99EE-F7DA3670E8DA}" srcOrd="0" destOrd="0" presId="urn:microsoft.com/office/officeart/2016/7/layout/RepeatingBendingProcessNew"/>
    <dgm:cxn modelId="{C75C99A3-6ED6-48E2-92EB-D612DBD5553F}" type="presOf" srcId="{FA118016-E6DC-4EF5-93CF-7F407FFA2FE2}" destId="{0FC92E9E-FCB1-47D8-928A-D9993A6D4087}" srcOrd="0" destOrd="0" presId="urn:microsoft.com/office/officeart/2016/7/layout/RepeatingBendingProcessNew"/>
    <dgm:cxn modelId="{EC397AA8-858F-4B35-A375-4ACA945F837A}" type="presOf" srcId="{D465A967-E698-49B6-A12C-037F0995EA3C}" destId="{02E94B0F-95F8-4CB5-9EDA-6570DA79543D}" srcOrd="0" destOrd="0" presId="urn:microsoft.com/office/officeart/2016/7/layout/RepeatingBendingProcessNew"/>
    <dgm:cxn modelId="{864D4CB5-C3E4-40E6-A37A-080C6B0A200F}" type="presOf" srcId="{DBBE4BF6-939E-4E5B-BD74-3984ED81932C}" destId="{F411B951-C5A5-4370-9AB3-6BE9694BC14A}" srcOrd="0" destOrd="0" presId="urn:microsoft.com/office/officeart/2016/7/layout/RepeatingBendingProcessNew"/>
    <dgm:cxn modelId="{922188B9-3F13-4B01-8AE5-ECACFD57178C}" type="presOf" srcId="{0DAD3F20-41F1-4698-B939-4F55844B5F39}" destId="{A28067EE-D25D-4E25-ABD1-F55685846DB2}" srcOrd="0" destOrd="0" presId="urn:microsoft.com/office/officeart/2016/7/layout/RepeatingBendingProcessNew"/>
    <dgm:cxn modelId="{26D90FCB-915E-46CA-AB7F-32018407C033}" type="presOf" srcId="{C2B15481-3D3D-4CBD-9371-03BD457B6C6E}" destId="{CD4930A9-1D1F-473B-A730-6135D6D7FED7}" srcOrd="1" destOrd="0" presId="urn:microsoft.com/office/officeart/2016/7/layout/RepeatingBendingProcessNew"/>
    <dgm:cxn modelId="{FDEE8FE6-B007-4DD0-9DF1-6DAFD377624B}" type="presOf" srcId="{D465A967-E698-49B6-A12C-037F0995EA3C}" destId="{510459EA-1E9C-437F-96B2-71D74BB6EA1D}" srcOrd="1" destOrd="0" presId="urn:microsoft.com/office/officeart/2016/7/layout/RepeatingBendingProcessNew"/>
    <dgm:cxn modelId="{373E73EF-DE71-4AEC-9B6E-F8751FDC9233}" type="presOf" srcId="{BBA168EC-BD4A-41A2-9D82-05DB2B202AB7}" destId="{59229A26-5D06-4836-9F7B-3AE9C030253C}" srcOrd="0" destOrd="0" presId="urn:microsoft.com/office/officeart/2016/7/layout/RepeatingBendingProcessNew"/>
    <dgm:cxn modelId="{66FFCDF8-9E3C-4651-A45B-862D4783F884}" type="presOf" srcId="{70C1B960-7339-4996-90E5-CEC7156C7E84}" destId="{C8E3E1B4-A023-40E9-8963-3B60AC06E6A5}" srcOrd="0" destOrd="0" presId="urn:microsoft.com/office/officeart/2016/7/layout/RepeatingBendingProcessNew"/>
    <dgm:cxn modelId="{B141F2FF-73F2-4925-BF45-E95A93CB6CB5}" srcId="{4EEC048C-8E62-48E3-BF8D-35F17A62BB0E}" destId="{C415B1E0-50A4-46FC-BBFC-ACECA2F5E1F6}" srcOrd="6" destOrd="0" parTransId="{F54A2DE9-8F59-44EA-B562-C8383B1B88CE}" sibTransId="{12FE57E5-EBE3-4743-A5D9-70902ADC4C36}"/>
    <dgm:cxn modelId="{DCAB98E8-AB9D-4B96-BB4A-D8AF575F7AE6}" type="presParOf" srcId="{549FA922-1403-4060-8352-28CDB8FF61BA}" destId="{37D77B79-470F-4C94-88FC-767D0AB66E6D}" srcOrd="0" destOrd="0" presId="urn:microsoft.com/office/officeart/2016/7/layout/RepeatingBendingProcessNew"/>
    <dgm:cxn modelId="{50AB2A2F-F14E-48D3-974C-6C16D8D6B3D9}" type="presParOf" srcId="{549FA922-1403-4060-8352-28CDB8FF61BA}" destId="{4C11E949-2D06-42DB-953C-2F2E5A78B0DA}" srcOrd="1" destOrd="0" presId="urn:microsoft.com/office/officeart/2016/7/layout/RepeatingBendingProcessNew"/>
    <dgm:cxn modelId="{FA9F6EEF-5816-4A9E-A2AD-F9885677A12F}" type="presParOf" srcId="{4C11E949-2D06-42DB-953C-2F2E5A78B0DA}" destId="{980A1155-3BF5-41E6-9CA2-CEAA0467E074}" srcOrd="0" destOrd="0" presId="urn:microsoft.com/office/officeart/2016/7/layout/RepeatingBendingProcessNew"/>
    <dgm:cxn modelId="{605F8A25-CAEC-4B6C-B45D-10B1968357A6}" type="presParOf" srcId="{549FA922-1403-4060-8352-28CDB8FF61BA}" destId="{0FCE216C-EE9A-438B-9AF6-78133C42EE48}" srcOrd="2" destOrd="0" presId="urn:microsoft.com/office/officeart/2016/7/layout/RepeatingBendingProcessNew"/>
    <dgm:cxn modelId="{B820936A-CC1C-4761-AF62-805BDB4D3EC4}" type="presParOf" srcId="{549FA922-1403-4060-8352-28CDB8FF61BA}" destId="{02E94B0F-95F8-4CB5-9EDA-6570DA79543D}" srcOrd="3" destOrd="0" presId="urn:microsoft.com/office/officeart/2016/7/layout/RepeatingBendingProcessNew"/>
    <dgm:cxn modelId="{D6E2AC93-E7E1-4230-B0E5-94B54B626B3E}" type="presParOf" srcId="{02E94B0F-95F8-4CB5-9EDA-6570DA79543D}" destId="{510459EA-1E9C-437F-96B2-71D74BB6EA1D}" srcOrd="0" destOrd="0" presId="urn:microsoft.com/office/officeart/2016/7/layout/RepeatingBendingProcessNew"/>
    <dgm:cxn modelId="{8934C55C-0FCB-49F2-9360-A1EE2458961B}" type="presParOf" srcId="{549FA922-1403-4060-8352-28CDB8FF61BA}" destId="{84CB9150-DBD0-459D-BF4C-8C82C39C0FCB}" srcOrd="4" destOrd="0" presId="urn:microsoft.com/office/officeart/2016/7/layout/RepeatingBendingProcessNew"/>
    <dgm:cxn modelId="{1497DF90-DDA4-4077-9714-8309043DC174}" type="presParOf" srcId="{549FA922-1403-4060-8352-28CDB8FF61BA}" destId="{BE17D913-CEE7-48F9-B40C-DCD405180A66}" srcOrd="5" destOrd="0" presId="urn:microsoft.com/office/officeart/2016/7/layout/RepeatingBendingProcessNew"/>
    <dgm:cxn modelId="{50036472-4486-4CA2-870D-F9C920486128}" type="presParOf" srcId="{BE17D913-CEE7-48F9-B40C-DCD405180A66}" destId="{5FF1391E-EDD2-48DA-929B-C3EC15818DFD}" srcOrd="0" destOrd="0" presId="urn:microsoft.com/office/officeart/2016/7/layout/RepeatingBendingProcessNew"/>
    <dgm:cxn modelId="{2F417BE7-CD1F-4A2E-AEDF-37427F55CB0C}" type="presParOf" srcId="{549FA922-1403-4060-8352-28CDB8FF61BA}" destId="{C8E3E1B4-A023-40E9-8963-3B60AC06E6A5}" srcOrd="6" destOrd="0" presId="urn:microsoft.com/office/officeart/2016/7/layout/RepeatingBendingProcessNew"/>
    <dgm:cxn modelId="{C215748C-8A96-4DDA-A01D-903E4F7A928B}" type="presParOf" srcId="{549FA922-1403-4060-8352-28CDB8FF61BA}" destId="{CA9C7161-65C5-4B4D-9021-30DF49C8EB14}" srcOrd="7" destOrd="0" presId="urn:microsoft.com/office/officeart/2016/7/layout/RepeatingBendingProcessNew"/>
    <dgm:cxn modelId="{497C01DB-6DD9-4CF6-9C19-261857D767B6}" type="presParOf" srcId="{CA9C7161-65C5-4B4D-9021-30DF49C8EB14}" destId="{FBDB7ED1-BBEA-4A62-A207-6027A8DD2C49}" srcOrd="0" destOrd="0" presId="urn:microsoft.com/office/officeart/2016/7/layout/RepeatingBendingProcessNew"/>
    <dgm:cxn modelId="{420312C9-6832-45C7-B718-78F105C54B08}" type="presParOf" srcId="{549FA922-1403-4060-8352-28CDB8FF61BA}" destId="{FFF71987-8A16-4780-83F5-A85B1283B25A}" srcOrd="8" destOrd="0" presId="urn:microsoft.com/office/officeart/2016/7/layout/RepeatingBendingProcessNew"/>
    <dgm:cxn modelId="{770732BE-3674-4384-8250-B6C2C8B25E9A}" type="presParOf" srcId="{549FA922-1403-4060-8352-28CDB8FF61BA}" destId="{F411B951-C5A5-4370-9AB3-6BE9694BC14A}" srcOrd="9" destOrd="0" presId="urn:microsoft.com/office/officeart/2016/7/layout/RepeatingBendingProcessNew"/>
    <dgm:cxn modelId="{98AD9017-672F-405F-9647-DCF689C307CA}" type="presParOf" srcId="{F411B951-C5A5-4370-9AB3-6BE9694BC14A}" destId="{67385A6A-5B54-44F5-9434-DEF3A6F3232D}" srcOrd="0" destOrd="0" presId="urn:microsoft.com/office/officeart/2016/7/layout/RepeatingBendingProcessNew"/>
    <dgm:cxn modelId="{505FC63F-CC7E-4C7B-98EA-5A36DAF15128}" type="presParOf" srcId="{549FA922-1403-4060-8352-28CDB8FF61BA}" destId="{A28067EE-D25D-4E25-ABD1-F55685846DB2}" srcOrd="10" destOrd="0" presId="urn:microsoft.com/office/officeart/2016/7/layout/RepeatingBendingProcessNew"/>
    <dgm:cxn modelId="{AF608EE9-E93F-4E23-B8E8-A20A46E04DFD}" type="presParOf" srcId="{549FA922-1403-4060-8352-28CDB8FF61BA}" destId="{7280D149-251E-49D2-8E30-917291CAF9D5}" srcOrd="11" destOrd="0" presId="urn:microsoft.com/office/officeart/2016/7/layout/RepeatingBendingProcessNew"/>
    <dgm:cxn modelId="{124C920E-6BCC-4050-B6AD-29E9D02C7FFC}" type="presParOf" srcId="{7280D149-251E-49D2-8E30-917291CAF9D5}" destId="{2C5839C7-71FC-4533-A8AB-92C16C45DEEE}" srcOrd="0" destOrd="0" presId="urn:microsoft.com/office/officeart/2016/7/layout/RepeatingBendingProcessNew"/>
    <dgm:cxn modelId="{61FE0F8B-F7CF-4ED9-9238-A1EB573CD4F9}" type="presParOf" srcId="{549FA922-1403-4060-8352-28CDB8FF61BA}" destId="{CC3D09B6-94D5-48C7-8FEB-7FE78D689F6D}" srcOrd="12" destOrd="0" presId="urn:microsoft.com/office/officeart/2016/7/layout/RepeatingBendingProcessNew"/>
    <dgm:cxn modelId="{F0C150E5-14DC-4C20-9924-CFB09CC0EC80}" type="presParOf" srcId="{549FA922-1403-4060-8352-28CDB8FF61BA}" destId="{90980CBB-2317-4CD4-8C9D-0A97E320A4DE}" srcOrd="13" destOrd="0" presId="urn:microsoft.com/office/officeart/2016/7/layout/RepeatingBendingProcessNew"/>
    <dgm:cxn modelId="{A18A094F-25AB-4F65-BC83-BC6393860E2D}" type="presParOf" srcId="{90980CBB-2317-4CD4-8C9D-0A97E320A4DE}" destId="{3A396820-77B3-44FE-B5E7-A0F61983508F}" srcOrd="0" destOrd="0" presId="urn:microsoft.com/office/officeart/2016/7/layout/RepeatingBendingProcessNew"/>
    <dgm:cxn modelId="{63187EF6-98DD-40C4-A54F-63453D17C4AF}" type="presParOf" srcId="{549FA922-1403-4060-8352-28CDB8FF61BA}" destId="{0FC92E9E-FCB1-47D8-928A-D9993A6D4087}" srcOrd="14" destOrd="0" presId="urn:microsoft.com/office/officeart/2016/7/layout/RepeatingBendingProcessNew"/>
    <dgm:cxn modelId="{477FA07F-9E04-4064-ADD4-E2448F3E2A28}" type="presParOf" srcId="{549FA922-1403-4060-8352-28CDB8FF61BA}" destId="{651FD60F-068C-4E83-923B-65D01A8CB0E9}" srcOrd="15" destOrd="0" presId="urn:microsoft.com/office/officeart/2016/7/layout/RepeatingBendingProcessNew"/>
    <dgm:cxn modelId="{04EB1690-EF6D-4EF6-972D-9FD159BEE318}" type="presParOf" srcId="{651FD60F-068C-4E83-923B-65D01A8CB0E9}" destId="{CD4930A9-1D1F-473B-A730-6135D6D7FED7}" srcOrd="0" destOrd="0" presId="urn:microsoft.com/office/officeart/2016/7/layout/RepeatingBendingProcessNew"/>
    <dgm:cxn modelId="{16FE3BF5-CD73-4BAF-98E8-180E3E416503}" type="presParOf" srcId="{549FA922-1403-4060-8352-28CDB8FF61BA}" destId="{59229A26-5D06-4836-9F7B-3AE9C030253C}" srcOrd="16" destOrd="0" presId="urn:microsoft.com/office/officeart/2016/7/layout/RepeatingBendingProcessNew"/>
    <dgm:cxn modelId="{B90B568C-E4D4-4D6A-8936-CD0055734BC7}" type="presParOf" srcId="{549FA922-1403-4060-8352-28CDB8FF61BA}" destId="{FDD7F96C-326F-452C-99EE-F7DA3670E8DA}" srcOrd="17" destOrd="0" presId="urn:microsoft.com/office/officeart/2016/7/layout/RepeatingBendingProcessNew"/>
    <dgm:cxn modelId="{B092112D-A50C-4230-9B68-1F450E0A5194}" type="presParOf" srcId="{FDD7F96C-326F-452C-99EE-F7DA3670E8DA}" destId="{9D61CB4D-78B9-4F09-8EF1-745FE3F8A7BE}" srcOrd="0" destOrd="0" presId="urn:microsoft.com/office/officeart/2016/7/layout/RepeatingBendingProcessNew"/>
    <dgm:cxn modelId="{F350BA1C-00CE-4673-943D-B0A463339AB2}" type="presParOf" srcId="{549FA922-1403-4060-8352-28CDB8FF61BA}" destId="{9ABBA9BD-EB3D-4396-804B-BEB4802D772E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C8136-6251-4299-8BC9-2F30E2D612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7E0996-38F7-40C8-8225-F5E617691E21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govoriti u kratkim rečenicama, ponavljati i davati upute jednu po jednu, npr.: »ustanite, obujte papuče, obucite ogrtač, ... itd.»;</a:t>
          </a:r>
          <a:endParaRPr lang="en-US" sz="1800" dirty="0">
            <a:solidFill>
              <a:schemeClr val="tx1"/>
            </a:solidFill>
          </a:endParaRPr>
        </a:p>
      </dgm:t>
    </dgm:pt>
    <dgm:pt modelId="{BE53FC85-B156-4B03-9D98-B413787222A1}" type="parTrans" cxnId="{DDEF0BD7-E149-427E-BBB0-FDEAD44DBBBF}">
      <dgm:prSet/>
      <dgm:spPr/>
      <dgm:t>
        <a:bodyPr/>
        <a:lstStyle/>
        <a:p>
          <a:endParaRPr lang="en-US"/>
        </a:p>
      </dgm:t>
    </dgm:pt>
    <dgm:pt modelId="{93AA8F34-1E7F-46A9-AC51-4A39E3A57DA6}" type="sibTrans" cxnId="{DDEF0BD7-E149-427E-BBB0-FDEAD44DBBBF}">
      <dgm:prSet/>
      <dgm:spPr/>
      <dgm:t>
        <a:bodyPr/>
        <a:lstStyle/>
        <a:p>
          <a:endParaRPr lang="en-US"/>
        </a:p>
      </dgm:t>
    </dgm:pt>
    <dgm:pt modelId="{DC15D983-0DB8-4648-880E-3DD084A46A73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komunikacija dodirom djeluje umirujuće – obično se dodiruju šake, ramena, leđa i ruke – dodir pojačava verbalnu poruku, npr., dodirnemo ruku osobe i kažemo: «Idemo!»;</a:t>
          </a:r>
          <a:endParaRPr lang="en-US" sz="1800" dirty="0">
            <a:solidFill>
              <a:schemeClr val="tx1"/>
            </a:solidFill>
          </a:endParaRPr>
        </a:p>
      </dgm:t>
    </dgm:pt>
    <dgm:pt modelId="{26F226E5-3184-473E-8200-381054584F3D}" type="parTrans" cxnId="{835574F8-3C7C-4370-B305-AE1DECCC67AE}">
      <dgm:prSet/>
      <dgm:spPr/>
      <dgm:t>
        <a:bodyPr/>
        <a:lstStyle/>
        <a:p>
          <a:endParaRPr lang="en-US"/>
        </a:p>
      </dgm:t>
    </dgm:pt>
    <dgm:pt modelId="{4325AD45-1AF3-4DC4-9BF5-C52C260AA512}" type="sibTrans" cxnId="{835574F8-3C7C-4370-B305-AE1DECCC67AE}">
      <dgm:prSet/>
      <dgm:spPr/>
      <dgm:t>
        <a:bodyPr/>
        <a:lstStyle/>
        <a:p>
          <a:endParaRPr lang="en-US"/>
        </a:p>
      </dgm:t>
    </dgm:pt>
    <dgm:pt modelId="{65E69702-4052-478E-A4F6-5993C6FCA870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ako ponavlja iste priče puno puta, pokušati je usmjeriti da kaže nešto što daje uvid u sadržaje koji nas zanimaju ili sažeti priču, npr.: «I tako ste se posvadili s bratom. Imate li još nekog brata ili sestru?»;</a:t>
          </a:r>
          <a:endParaRPr lang="en-US" sz="1800" dirty="0">
            <a:solidFill>
              <a:schemeClr val="tx1"/>
            </a:solidFill>
          </a:endParaRPr>
        </a:p>
      </dgm:t>
    </dgm:pt>
    <dgm:pt modelId="{20B50611-C85A-4384-B7B3-D7DEE4D9D1B5}" type="parTrans" cxnId="{44D53ED9-5029-4A03-A9D1-47CB96B30FF3}">
      <dgm:prSet/>
      <dgm:spPr/>
      <dgm:t>
        <a:bodyPr/>
        <a:lstStyle/>
        <a:p>
          <a:endParaRPr lang="en-US"/>
        </a:p>
      </dgm:t>
    </dgm:pt>
    <dgm:pt modelId="{A2613FEF-7919-4E51-997E-359673D103CA}" type="sibTrans" cxnId="{44D53ED9-5029-4A03-A9D1-47CB96B30FF3}">
      <dgm:prSet/>
      <dgm:spPr/>
      <dgm:t>
        <a:bodyPr/>
        <a:lstStyle/>
        <a:p>
          <a:endParaRPr lang="en-US"/>
        </a:p>
      </dgm:t>
    </dgm:pt>
    <dgm:pt modelId="{30E0E10E-BABC-4C67-92C5-94986DC12C3B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u slučaju agresivnih reakcija na frustracije (tzv. katastrofične reakcije) maknuti osobu iz situacije koja je izazvala ispad ili odgoditi rješavanje situacije, npr.: «Idemo se prošetati, a poslije ćemo se dogovoriti o vježbanju».</a:t>
          </a:r>
          <a:endParaRPr lang="en-US" sz="1800" dirty="0">
            <a:solidFill>
              <a:schemeClr val="tx1"/>
            </a:solidFill>
          </a:endParaRPr>
        </a:p>
      </dgm:t>
    </dgm:pt>
    <dgm:pt modelId="{D8037070-5007-48FE-AB1E-E4AA73DD57B8}" type="parTrans" cxnId="{EA9B435A-D763-46B7-B520-22553C68BB7D}">
      <dgm:prSet/>
      <dgm:spPr/>
      <dgm:t>
        <a:bodyPr/>
        <a:lstStyle/>
        <a:p>
          <a:endParaRPr lang="en-US"/>
        </a:p>
      </dgm:t>
    </dgm:pt>
    <dgm:pt modelId="{5C68BE18-1F7B-43F5-8C56-01B6154AA733}" type="sibTrans" cxnId="{EA9B435A-D763-46B7-B520-22553C68BB7D}">
      <dgm:prSet/>
      <dgm:spPr/>
      <dgm:t>
        <a:bodyPr/>
        <a:lstStyle/>
        <a:p>
          <a:endParaRPr lang="en-US"/>
        </a:p>
      </dgm:t>
    </dgm:pt>
    <dgm:pt modelId="{31693382-8B0B-4D16-BD7A-B5730277454D}" type="pres">
      <dgm:prSet presAssocID="{F31C8136-6251-4299-8BC9-2F30E2D612B1}" presName="linear" presStyleCnt="0">
        <dgm:presLayoutVars>
          <dgm:animLvl val="lvl"/>
          <dgm:resizeHandles val="exact"/>
        </dgm:presLayoutVars>
      </dgm:prSet>
      <dgm:spPr/>
    </dgm:pt>
    <dgm:pt modelId="{7E65E2F5-E968-46A5-BBED-F283A830A6CF}" type="pres">
      <dgm:prSet presAssocID="{B17E0996-38F7-40C8-8225-F5E617691E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D26BCA-066C-4AF8-9998-0EAEFB2B5BDE}" type="pres">
      <dgm:prSet presAssocID="{93AA8F34-1E7F-46A9-AC51-4A39E3A57DA6}" presName="spacer" presStyleCnt="0"/>
      <dgm:spPr/>
    </dgm:pt>
    <dgm:pt modelId="{BC0344A6-26CA-4025-BB71-57F3B6481882}" type="pres">
      <dgm:prSet presAssocID="{DC15D983-0DB8-4648-880E-3DD084A46A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243D33-DF9A-4214-93D9-963747D7B110}" type="pres">
      <dgm:prSet presAssocID="{4325AD45-1AF3-4DC4-9BF5-C52C260AA512}" presName="spacer" presStyleCnt="0"/>
      <dgm:spPr/>
    </dgm:pt>
    <dgm:pt modelId="{62552BB4-6485-4417-BEC4-513D6CA3C8F7}" type="pres">
      <dgm:prSet presAssocID="{65E69702-4052-478E-A4F6-5993C6FCA8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706FBF-AE1B-4A58-B3D2-A2F0241BE5FD}" type="pres">
      <dgm:prSet presAssocID="{A2613FEF-7919-4E51-997E-359673D103CA}" presName="spacer" presStyleCnt="0"/>
      <dgm:spPr/>
    </dgm:pt>
    <dgm:pt modelId="{64EAA166-1A4E-4F88-A683-D91B82291878}" type="pres">
      <dgm:prSet presAssocID="{30E0E10E-BABC-4C67-92C5-94986DC12C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46702D-CB54-4985-A4E7-AD319C655F85}" type="presOf" srcId="{B17E0996-38F7-40C8-8225-F5E617691E21}" destId="{7E65E2F5-E968-46A5-BBED-F283A830A6CF}" srcOrd="0" destOrd="0" presId="urn:microsoft.com/office/officeart/2005/8/layout/vList2"/>
    <dgm:cxn modelId="{EA9B435A-D763-46B7-B520-22553C68BB7D}" srcId="{F31C8136-6251-4299-8BC9-2F30E2D612B1}" destId="{30E0E10E-BABC-4C67-92C5-94986DC12C3B}" srcOrd="3" destOrd="0" parTransId="{D8037070-5007-48FE-AB1E-E4AA73DD57B8}" sibTransId="{5C68BE18-1F7B-43F5-8C56-01B6154AA733}"/>
    <dgm:cxn modelId="{E89FFF94-A956-40FC-A0C5-37033943DCE1}" type="presOf" srcId="{30E0E10E-BABC-4C67-92C5-94986DC12C3B}" destId="{64EAA166-1A4E-4F88-A683-D91B82291878}" srcOrd="0" destOrd="0" presId="urn:microsoft.com/office/officeart/2005/8/layout/vList2"/>
    <dgm:cxn modelId="{65E26CBE-9E44-432D-B292-96EA24130F57}" type="presOf" srcId="{F31C8136-6251-4299-8BC9-2F30E2D612B1}" destId="{31693382-8B0B-4D16-BD7A-B5730277454D}" srcOrd="0" destOrd="0" presId="urn:microsoft.com/office/officeart/2005/8/layout/vList2"/>
    <dgm:cxn modelId="{EECB19C7-AF3B-4120-8591-0000203B3CFF}" type="presOf" srcId="{DC15D983-0DB8-4648-880E-3DD084A46A73}" destId="{BC0344A6-26CA-4025-BB71-57F3B6481882}" srcOrd="0" destOrd="0" presId="urn:microsoft.com/office/officeart/2005/8/layout/vList2"/>
    <dgm:cxn modelId="{DDEF0BD7-E149-427E-BBB0-FDEAD44DBBBF}" srcId="{F31C8136-6251-4299-8BC9-2F30E2D612B1}" destId="{B17E0996-38F7-40C8-8225-F5E617691E21}" srcOrd="0" destOrd="0" parTransId="{BE53FC85-B156-4B03-9D98-B413787222A1}" sibTransId="{93AA8F34-1E7F-46A9-AC51-4A39E3A57DA6}"/>
    <dgm:cxn modelId="{44D53ED9-5029-4A03-A9D1-47CB96B30FF3}" srcId="{F31C8136-6251-4299-8BC9-2F30E2D612B1}" destId="{65E69702-4052-478E-A4F6-5993C6FCA870}" srcOrd="2" destOrd="0" parTransId="{20B50611-C85A-4384-B7B3-D7DEE4D9D1B5}" sibTransId="{A2613FEF-7919-4E51-997E-359673D103CA}"/>
    <dgm:cxn modelId="{DDAD36E6-580D-4537-97C5-B1EB415A5BE3}" type="presOf" srcId="{65E69702-4052-478E-A4F6-5993C6FCA870}" destId="{62552BB4-6485-4417-BEC4-513D6CA3C8F7}" srcOrd="0" destOrd="0" presId="urn:microsoft.com/office/officeart/2005/8/layout/vList2"/>
    <dgm:cxn modelId="{835574F8-3C7C-4370-B305-AE1DECCC67AE}" srcId="{F31C8136-6251-4299-8BC9-2F30E2D612B1}" destId="{DC15D983-0DB8-4648-880E-3DD084A46A73}" srcOrd="1" destOrd="0" parTransId="{26F226E5-3184-473E-8200-381054584F3D}" sibTransId="{4325AD45-1AF3-4DC4-9BF5-C52C260AA512}"/>
    <dgm:cxn modelId="{81431A68-6EE8-4D5C-934D-4C4DA790316B}" type="presParOf" srcId="{31693382-8B0B-4D16-BD7A-B5730277454D}" destId="{7E65E2F5-E968-46A5-BBED-F283A830A6CF}" srcOrd="0" destOrd="0" presId="urn:microsoft.com/office/officeart/2005/8/layout/vList2"/>
    <dgm:cxn modelId="{5FC14392-3838-4BCD-B6D5-7AEC5DD331E9}" type="presParOf" srcId="{31693382-8B0B-4D16-BD7A-B5730277454D}" destId="{B0D26BCA-066C-4AF8-9998-0EAEFB2B5BDE}" srcOrd="1" destOrd="0" presId="urn:microsoft.com/office/officeart/2005/8/layout/vList2"/>
    <dgm:cxn modelId="{CC196FEB-9612-496A-994B-CF5622572368}" type="presParOf" srcId="{31693382-8B0B-4D16-BD7A-B5730277454D}" destId="{BC0344A6-26CA-4025-BB71-57F3B6481882}" srcOrd="2" destOrd="0" presId="urn:microsoft.com/office/officeart/2005/8/layout/vList2"/>
    <dgm:cxn modelId="{14D887AF-5596-4B3E-B6B9-6B6D65788D93}" type="presParOf" srcId="{31693382-8B0B-4D16-BD7A-B5730277454D}" destId="{C9243D33-DF9A-4214-93D9-963747D7B110}" srcOrd="3" destOrd="0" presId="urn:microsoft.com/office/officeart/2005/8/layout/vList2"/>
    <dgm:cxn modelId="{29B2D816-F66D-4FD0-A4CB-7296EBA3ED5A}" type="presParOf" srcId="{31693382-8B0B-4D16-BD7A-B5730277454D}" destId="{62552BB4-6485-4417-BEC4-513D6CA3C8F7}" srcOrd="4" destOrd="0" presId="urn:microsoft.com/office/officeart/2005/8/layout/vList2"/>
    <dgm:cxn modelId="{A51ED34B-C4FA-4CB8-9B4D-A51B769078C2}" type="presParOf" srcId="{31693382-8B0B-4D16-BD7A-B5730277454D}" destId="{5B706FBF-AE1B-4A58-B3D2-A2F0241BE5FD}" srcOrd="5" destOrd="0" presId="urn:microsoft.com/office/officeart/2005/8/layout/vList2"/>
    <dgm:cxn modelId="{946A5E13-2698-47DE-A269-F56CA1CA70DB}" type="presParOf" srcId="{31693382-8B0B-4D16-BD7A-B5730277454D}" destId="{64EAA166-1A4E-4F88-A683-D91B822918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D30C6-B476-4ADF-8772-84104D99B4A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CF4242-81BE-429F-83A3-4F8381341A05}">
      <dgm:prSet/>
      <dgm:spPr/>
      <dgm:t>
        <a:bodyPr/>
        <a:lstStyle/>
        <a:p>
          <a:r>
            <a:rPr lang="hr-HR" dirty="0"/>
            <a:t>odvojiti dovoljno vremena za razgovor;</a:t>
          </a:r>
          <a:endParaRPr lang="en-US" dirty="0"/>
        </a:p>
      </dgm:t>
    </dgm:pt>
    <dgm:pt modelId="{84886D59-DA35-44AC-9816-434229F8387D}" type="parTrans" cxnId="{3749064C-7B30-4EF4-B0DF-F967DE44E477}">
      <dgm:prSet/>
      <dgm:spPr/>
      <dgm:t>
        <a:bodyPr/>
        <a:lstStyle/>
        <a:p>
          <a:endParaRPr lang="en-US"/>
        </a:p>
      </dgm:t>
    </dgm:pt>
    <dgm:pt modelId="{6C6B4EC6-48E0-4F4D-9A0E-1D5545F3B2A8}" type="sibTrans" cxnId="{3749064C-7B30-4EF4-B0DF-F967DE44E477}">
      <dgm:prSet/>
      <dgm:spPr/>
      <dgm:t>
        <a:bodyPr/>
        <a:lstStyle/>
        <a:p>
          <a:endParaRPr lang="en-US"/>
        </a:p>
      </dgm:t>
    </dgm:pt>
    <dgm:pt modelId="{937E40FA-06C6-49C1-9B1B-0A04FD343EAA}">
      <dgm:prSet/>
      <dgm:spPr/>
      <dgm:t>
        <a:bodyPr/>
        <a:lstStyle/>
        <a:p>
          <a:r>
            <a:rPr lang="hr-HR"/>
            <a:t>suzdržavati vlastitu dosadu, frustraciju ili ljutnju;</a:t>
          </a:r>
          <a:endParaRPr lang="en-US"/>
        </a:p>
      </dgm:t>
    </dgm:pt>
    <dgm:pt modelId="{7A4CD46E-CF0D-4986-878A-92E44BA484CC}" type="parTrans" cxnId="{5A04E1CC-F287-45A4-A313-1C2B1448B545}">
      <dgm:prSet/>
      <dgm:spPr/>
      <dgm:t>
        <a:bodyPr/>
        <a:lstStyle/>
        <a:p>
          <a:endParaRPr lang="en-US"/>
        </a:p>
      </dgm:t>
    </dgm:pt>
    <dgm:pt modelId="{B962B5B3-7F28-4FCE-A3FF-A9DB6BA084AD}" type="sibTrans" cxnId="{5A04E1CC-F287-45A4-A313-1C2B1448B545}">
      <dgm:prSet/>
      <dgm:spPr/>
      <dgm:t>
        <a:bodyPr/>
        <a:lstStyle/>
        <a:p>
          <a:endParaRPr lang="en-US"/>
        </a:p>
      </dgm:t>
    </dgm:pt>
    <dgm:pt modelId="{1820A70B-37B9-416A-B073-8003C24A0CCC}">
      <dgm:prSet/>
      <dgm:spPr/>
      <dgm:t>
        <a:bodyPr/>
        <a:lstStyle/>
        <a:p>
          <a:r>
            <a:rPr lang="hr-HR"/>
            <a:t>pozorno opažati klijenta, verbalne i neverbalne znakove;</a:t>
          </a:r>
          <a:endParaRPr lang="en-US"/>
        </a:p>
      </dgm:t>
    </dgm:pt>
    <dgm:pt modelId="{C1CA7B0C-4D45-4B66-B0A4-3AD7EB4D4288}" type="parTrans" cxnId="{39731DC7-6FC2-4737-8DC8-D5D4CB95C229}">
      <dgm:prSet/>
      <dgm:spPr/>
      <dgm:t>
        <a:bodyPr/>
        <a:lstStyle/>
        <a:p>
          <a:endParaRPr lang="en-US"/>
        </a:p>
      </dgm:t>
    </dgm:pt>
    <dgm:pt modelId="{EE12200D-1A47-4FD8-BA41-061AE272CAE4}" type="sibTrans" cxnId="{39731DC7-6FC2-4737-8DC8-D5D4CB95C229}">
      <dgm:prSet/>
      <dgm:spPr/>
      <dgm:t>
        <a:bodyPr/>
        <a:lstStyle/>
        <a:p>
          <a:endParaRPr lang="en-US"/>
        </a:p>
      </dgm:t>
    </dgm:pt>
    <dgm:pt modelId="{1D5B9BCB-A3AA-48E9-9E64-905EE9B12C39}">
      <dgm:prSet/>
      <dgm:spPr/>
      <dgm:t>
        <a:bodyPr/>
        <a:lstStyle/>
        <a:p>
          <a:r>
            <a:rPr lang="hr-HR"/>
            <a:t>neverbalno pokazati suosjećanje i razumijevanje (nagnuti se prema klijentu, gledati ga u oči);</a:t>
          </a:r>
          <a:endParaRPr lang="en-US"/>
        </a:p>
      </dgm:t>
    </dgm:pt>
    <dgm:pt modelId="{5940EB6B-F647-463F-8501-4CF171523E9B}" type="parTrans" cxnId="{4A5E3FBC-48D4-424F-BCB6-A4BBE56A46D2}">
      <dgm:prSet/>
      <dgm:spPr/>
      <dgm:t>
        <a:bodyPr/>
        <a:lstStyle/>
        <a:p>
          <a:endParaRPr lang="en-US"/>
        </a:p>
      </dgm:t>
    </dgm:pt>
    <dgm:pt modelId="{9FA3A293-0CDE-4598-AFF1-0D17BCE1A865}" type="sibTrans" cxnId="{4A5E3FBC-48D4-424F-BCB6-A4BBE56A46D2}">
      <dgm:prSet/>
      <dgm:spPr/>
      <dgm:t>
        <a:bodyPr/>
        <a:lstStyle/>
        <a:p>
          <a:endParaRPr lang="en-US"/>
        </a:p>
      </dgm:t>
    </dgm:pt>
    <dgm:pt modelId="{5BD2D01B-08A1-4940-A796-25DC31B29A03}">
      <dgm:prSet/>
      <dgm:spPr/>
      <dgm:t>
        <a:bodyPr/>
        <a:lstStyle/>
        <a:p>
          <a:r>
            <a:rPr lang="hr-HR"/>
            <a:t>objasniti svrhu razgovora;</a:t>
          </a:r>
          <a:endParaRPr lang="en-US"/>
        </a:p>
      </dgm:t>
    </dgm:pt>
    <dgm:pt modelId="{51A88640-FA1C-4061-B5D4-21A5E3C3B0D9}" type="parTrans" cxnId="{8081CF35-1256-4A6A-ACF2-DC28E7F7C4D6}">
      <dgm:prSet/>
      <dgm:spPr/>
      <dgm:t>
        <a:bodyPr/>
        <a:lstStyle/>
        <a:p>
          <a:endParaRPr lang="en-US"/>
        </a:p>
      </dgm:t>
    </dgm:pt>
    <dgm:pt modelId="{55B7E27E-25A3-46AF-89A0-888B2C35D3E9}" type="sibTrans" cxnId="{8081CF35-1256-4A6A-ACF2-DC28E7F7C4D6}">
      <dgm:prSet/>
      <dgm:spPr/>
      <dgm:t>
        <a:bodyPr/>
        <a:lstStyle/>
        <a:p>
          <a:endParaRPr lang="en-US"/>
        </a:p>
      </dgm:t>
    </dgm:pt>
    <dgm:pt modelId="{EAE70FF2-73EE-42FA-8186-E4974E5B9640}">
      <dgm:prSet/>
      <dgm:spPr/>
      <dgm:t>
        <a:bodyPr/>
        <a:lstStyle/>
        <a:p>
          <a:r>
            <a:rPr lang="hr-HR"/>
            <a:t>koristiti izraze potkrepljenja (“vidim da vam je teško govoriti o tome”);</a:t>
          </a:r>
          <a:endParaRPr lang="en-US"/>
        </a:p>
      </dgm:t>
    </dgm:pt>
    <dgm:pt modelId="{1D124FE8-4F85-4678-B2B1-D44CA1CB58C5}" type="parTrans" cxnId="{1CF8AF0E-D463-462B-9A9B-14F047AF48AC}">
      <dgm:prSet/>
      <dgm:spPr/>
      <dgm:t>
        <a:bodyPr/>
        <a:lstStyle/>
        <a:p>
          <a:endParaRPr lang="en-US"/>
        </a:p>
      </dgm:t>
    </dgm:pt>
    <dgm:pt modelId="{17DB5D6E-7853-49C5-8454-080087331BF1}" type="sibTrans" cxnId="{1CF8AF0E-D463-462B-9A9B-14F047AF48AC}">
      <dgm:prSet/>
      <dgm:spPr/>
      <dgm:t>
        <a:bodyPr/>
        <a:lstStyle/>
        <a:p>
          <a:endParaRPr lang="en-US"/>
        </a:p>
      </dgm:t>
    </dgm:pt>
    <dgm:pt modelId="{3B40446E-3C5E-4BB4-896E-4584A53FCF3E}">
      <dgm:prSet/>
      <dgm:spPr/>
      <dgm:t>
        <a:bodyPr/>
        <a:lstStyle/>
        <a:p>
          <a:r>
            <a:rPr lang="hr-HR"/>
            <a:t>pitanja koja se postavljaju trebaju biti takva da osoba može odgovoriti kratkim i jednostavnim odgovorima.</a:t>
          </a:r>
          <a:endParaRPr lang="en-US"/>
        </a:p>
      </dgm:t>
    </dgm:pt>
    <dgm:pt modelId="{FA8F0FCB-3DB1-4F91-AE97-353F7152B96D}" type="parTrans" cxnId="{6D275A3C-E50B-40D4-A2B5-FB7F3A4A361F}">
      <dgm:prSet/>
      <dgm:spPr/>
      <dgm:t>
        <a:bodyPr/>
        <a:lstStyle/>
        <a:p>
          <a:endParaRPr lang="en-US"/>
        </a:p>
      </dgm:t>
    </dgm:pt>
    <dgm:pt modelId="{325A79D1-D1D9-4574-9233-4226A360D4EF}" type="sibTrans" cxnId="{6D275A3C-E50B-40D4-A2B5-FB7F3A4A361F}">
      <dgm:prSet/>
      <dgm:spPr/>
      <dgm:t>
        <a:bodyPr/>
        <a:lstStyle/>
        <a:p>
          <a:endParaRPr lang="en-US"/>
        </a:p>
      </dgm:t>
    </dgm:pt>
    <dgm:pt modelId="{BD7953A5-F306-4AA5-B47C-66ECC8E8080C}" type="pres">
      <dgm:prSet presAssocID="{287D30C6-B476-4ADF-8772-84104D99B4A7}" presName="Name0" presStyleCnt="0">
        <dgm:presLayoutVars>
          <dgm:dir/>
          <dgm:resizeHandles val="exact"/>
        </dgm:presLayoutVars>
      </dgm:prSet>
      <dgm:spPr/>
    </dgm:pt>
    <dgm:pt modelId="{408A0BA1-018F-43F1-A0D1-A9F424C25E33}" type="pres">
      <dgm:prSet presAssocID="{3ECF4242-81BE-429F-83A3-4F8381341A05}" presName="node" presStyleLbl="node1" presStyleIdx="0" presStyleCnt="7">
        <dgm:presLayoutVars>
          <dgm:bulletEnabled val="1"/>
        </dgm:presLayoutVars>
      </dgm:prSet>
      <dgm:spPr/>
    </dgm:pt>
    <dgm:pt modelId="{9AD70646-0627-4A86-81DD-4B98918AF204}" type="pres">
      <dgm:prSet presAssocID="{6C6B4EC6-48E0-4F4D-9A0E-1D5545F3B2A8}" presName="sibTrans" presStyleLbl="sibTrans1D1" presStyleIdx="0" presStyleCnt="6"/>
      <dgm:spPr/>
    </dgm:pt>
    <dgm:pt modelId="{381B4941-9C34-4C01-B76B-E6DDFD20ACD2}" type="pres">
      <dgm:prSet presAssocID="{6C6B4EC6-48E0-4F4D-9A0E-1D5545F3B2A8}" presName="connectorText" presStyleLbl="sibTrans1D1" presStyleIdx="0" presStyleCnt="6"/>
      <dgm:spPr/>
    </dgm:pt>
    <dgm:pt modelId="{0F211594-5DFF-4909-AF89-2D65A9F1E6F2}" type="pres">
      <dgm:prSet presAssocID="{937E40FA-06C6-49C1-9B1B-0A04FD343EAA}" presName="node" presStyleLbl="node1" presStyleIdx="1" presStyleCnt="7">
        <dgm:presLayoutVars>
          <dgm:bulletEnabled val="1"/>
        </dgm:presLayoutVars>
      </dgm:prSet>
      <dgm:spPr/>
    </dgm:pt>
    <dgm:pt modelId="{4B6E0674-B055-46E6-BEAA-1E239C699A61}" type="pres">
      <dgm:prSet presAssocID="{B962B5B3-7F28-4FCE-A3FF-A9DB6BA084AD}" presName="sibTrans" presStyleLbl="sibTrans1D1" presStyleIdx="1" presStyleCnt="6"/>
      <dgm:spPr/>
    </dgm:pt>
    <dgm:pt modelId="{10D4CD3E-44E8-46B3-B85F-D04987E34069}" type="pres">
      <dgm:prSet presAssocID="{B962B5B3-7F28-4FCE-A3FF-A9DB6BA084AD}" presName="connectorText" presStyleLbl="sibTrans1D1" presStyleIdx="1" presStyleCnt="6"/>
      <dgm:spPr/>
    </dgm:pt>
    <dgm:pt modelId="{A1A2646A-7AF8-471C-9409-123D2DD302B6}" type="pres">
      <dgm:prSet presAssocID="{1820A70B-37B9-416A-B073-8003C24A0CCC}" presName="node" presStyleLbl="node1" presStyleIdx="2" presStyleCnt="7">
        <dgm:presLayoutVars>
          <dgm:bulletEnabled val="1"/>
        </dgm:presLayoutVars>
      </dgm:prSet>
      <dgm:spPr/>
    </dgm:pt>
    <dgm:pt modelId="{FB4A8DCF-1C4D-4A36-873F-E1EDD09BDCF6}" type="pres">
      <dgm:prSet presAssocID="{EE12200D-1A47-4FD8-BA41-061AE272CAE4}" presName="sibTrans" presStyleLbl="sibTrans1D1" presStyleIdx="2" presStyleCnt="6"/>
      <dgm:spPr/>
    </dgm:pt>
    <dgm:pt modelId="{02953C63-6DE5-42D8-B498-F12B8A307ADB}" type="pres">
      <dgm:prSet presAssocID="{EE12200D-1A47-4FD8-BA41-061AE272CAE4}" presName="connectorText" presStyleLbl="sibTrans1D1" presStyleIdx="2" presStyleCnt="6"/>
      <dgm:spPr/>
    </dgm:pt>
    <dgm:pt modelId="{A22AD7D7-D7AA-443C-BBBC-AB48B34DD6C0}" type="pres">
      <dgm:prSet presAssocID="{1D5B9BCB-A3AA-48E9-9E64-905EE9B12C39}" presName="node" presStyleLbl="node1" presStyleIdx="3" presStyleCnt="7">
        <dgm:presLayoutVars>
          <dgm:bulletEnabled val="1"/>
        </dgm:presLayoutVars>
      </dgm:prSet>
      <dgm:spPr/>
    </dgm:pt>
    <dgm:pt modelId="{788AFC87-DA01-4ED0-B2C6-4AE8A5625FD2}" type="pres">
      <dgm:prSet presAssocID="{9FA3A293-0CDE-4598-AFF1-0D17BCE1A865}" presName="sibTrans" presStyleLbl="sibTrans1D1" presStyleIdx="3" presStyleCnt="6"/>
      <dgm:spPr/>
    </dgm:pt>
    <dgm:pt modelId="{B102519B-ADB2-41D6-9892-E6625FE8403E}" type="pres">
      <dgm:prSet presAssocID="{9FA3A293-0CDE-4598-AFF1-0D17BCE1A865}" presName="connectorText" presStyleLbl="sibTrans1D1" presStyleIdx="3" presStyleCnt="6"/>
      <dgm:spPr/>
    </dgm:pt>
    <dgm:pt modelId="{6044D3BE-7D5F-4355-A892-568DCC6B1897}" type="pres">
      <dgm:prSet presAssocID="{5BD2D01B-08A1-4940-A796-25DC31B29A03}" presName="node" presStyleLbl="node1" presStyleIdx="4" presStyleCnt="7">
        <dgm:presLayoutVars>
          <dgm:bulletEnabled val="1"/>
        </dgm:presLayoutVars>
      </dgm:prSet>
      <dgm:spPr/>
    </dgm:pt>
    <dgm:pt modelId="{072A8486-18F2-4EC6-A057-BAA4CCEDF6D4}" type="pres">
      <dgm:prSet presAssocID="{55B7E27E-25A3-46AF-89A0-888B2C35D3E9}" presName="sibTrans" presStyleLbl="sibTrans1D1" presStyleIdx="4" presStyleCnt="6"/>
      <dgm:spPr/>
    </dgm:pt>
    <dgm:pt modelId="{48811999-075B-478D-A317-0BA2D75F5871}" type="pres">
      <dgm:prSet presAssocID="{55B7E27E-25A3-46AF-89A0-888B2C35D3E9}" presName="connectorText" presStyleLbl="sibTrans1D1" presStyleIdx="4" presStyleCnt="6"/>
      <dgm:spPr/>
    </dgm:pt>
    <dgm:pt modelId="{E3B9527B-5AFC-4192-83AC-026455A33186}" type="pres">
      <dgm:prSet presAssocID="{EAE70FF2-73EE-42FA-8186-E4974E5B9640}" presName="node" presStyleLbl="node1" presStyleIdx="5" presStyleCnt="7">
        <dgm:presLayoutVars>
          <dgm:bulletEnabled val="1"/>
        </dgm:presLayoutVars>
      </dgm:prSet>
      <dgm:spPr/>
    </dgm:pt>
    <dgm:pt modelId="{C27337B9-20F1-45AB-AD8C-742016428E3C}" type="pres">
      <dgm:prSet presAssocID="{17DB5D6E-7853-49C5-8454-080087331BF1}" presName="sibTrans" presStyleLbl="sibTrans1D1" presStyleIdx="5" presStyleCnt="6"/>
      <dgm:spPr/>
    </dgm:pt>
    <dgm:pt modelId="{C4F8C7C3-32DE-4EB5-8AEC-3DF0F1155B94}" type="pres">
      <dgm:prSet presAssocID="{17DB5D6E-7853-49C5-8454-080087331BF1}" presName="connectorText" presStyleLbl="sibTrans1D1" presStyleIdx="5" presStyleCnt="6"/>
      <dgm:spPr/>
    </dgm:pt>
    <dgm:pt modelId="{8A672E49-B84F-493B-91B6-B7203FE39507}" type="pres">
      <dgm:prSet presAssocID="{3B40446E-3C5E-4BB4-896E-4584A53FCF3E}" presName="node" presStyleLbl="node1" presStyleIdx="6" presStyleCnt="7">
        <dgm:presLayoutVars>
          <dgm:bulletEnabled val="1"/>
        </dgm:presLayoutVars>
      </dgm:prSet>
      <dgm:spPr/>
    </dgm:pt>
  </dgm:ptLst>
  <dgm:cxnLst>
    <dgm:cxn modelId="{D041D400-A225-49D5-B34C-E24E0C8173E6}" type="presOf" srcId="{6C6B4EC6-48E0-4F4D-9A0E-1D5545F3B2A8}" destId="{381B4941-9C34-4C01-B76B-E6DDFD20ACD2}" srcOrd="1" destOrd="0" presId="urn:microsoft.com/office/officeart/2016/7/layout/RepeatingBendingProcessNew"/>
    <dgm:cxn modelId="{8E38A904-B6F8-4045-9090-7B5807CC1BD4}" type="presOf" srcId="{287D30C6-B476-4ADF-8772-84104D99B4A7}" destId="{BD7953A5-F306-4AA5-B47C-66ECC8E8080C}" srcOrd="0" destOrd="0" presId="urn:microsoft.com/office/officeart/2016/7/layout/RepeatingBendingProcessNew"/>
    <dgm:cxn modelId="{9D76FB08-78D5-427D-8BED-6A63BF14C38E}" type="presOf" srcId="{EE12200D-1A47-4FD8-BA41-061AE272CAE4}" destId="{02953C63-6DE5-42D8-B498-F12B8A307ADB}" srcOrd="1" destOrd="0" presId="urn:microsoft.com/office/officeart/2016/7/layout/RepeatingBendingProcessNew"/>
    <dgm:cxn modelId="{1CF8AF0E-D463-462B-9A9B-14F047AF48AC}" srcId="{287D30C6-B476-4ADF-8772-84104D99B4A7}" destId="{EAE70FF2-73EE-42FA-8186-E4974E5B9640}" srcOrd="5" destOrd="0" parTransId="{1D124FE8-4F85-4678-B2B1-D44CA1CB58C5}" sibTransId="{17DB5D6E-7853-49C5-8454-080087331BF1}"/>
    <dgm:cxn modelId="{8081CF35-1256-4A6A-ACF2-DC28E7F7C4D6}" srcId="{287D30C6-B476-4ADF-8772-84104D99B4A7}" destId="{5BD2D01B-08A1-4940-A796-25DC31B29A03}" srcOrd="4" destOrd="0" parTransId="{51A88640-FA1C-4061-B5D4-21A5E3C3B0D9}" sibTransId="{55B7E27E-25A3-46AF-89A0-888B2C35D3E9}"/>
    <dgm:cxn modelId="{416FD439-8C07-4A1B-9A35-8D567C3AA8C1}" type="presOf" srcId="{55B7E27E-25A3-46AF-89A0-888B2C35D3E9}" destId="{072A8486-18F2-4EC6-A057-BAA4CCEDF6D4}" srcOrd="0" destOrd="0" presId="urn:microsoft.com/office/officeart/2016/7/layout/RepeatingBendingProcessNew"/>
    <dgm:cxn modelId="{6D275A3C-E50B-40D4-A2B5-FB7F3A4A361F}" srcId="{287D30C6-B476-4ADF-8772-84104D99B4A7}" destId="{3B40446E-3C5E-4BB4-896E-4584A53FCF3E}" srcOrd="6" destOrd="0" parTransId="{FA8F0FCB-3DB1-4F91-AE97-353F7152B96D}" sibTransId="{325A79D1-D1D9-4574-9233-4226A360D4EF}"/>
    <dgm:cxn modelId="{A31AC23F-B9D4-4EDC-B4B0-69DA4E5D86CF}" type="presOf" srcId="{6C6B4EC6-48E0-4F4D-9A0E-1D5545F3B2A8}" destId="{9AD70646-0627-4A86-81DD-4B98918AF204}" srcOrd="0" destOrd="0" presId="urn:microsoft.com/office/officeart/2016/7/layout/RepeatingBendingProcessNew"/>
    <dgm:cxn modelId="{19146964-3437-447B-BC59-9C85FC584EC6}" type="presOf" srcId="{17DB5D6E-7853-49C5-8454-080087331BF1}" destId="{C27337B9-20F1-45AB-AD8C-742016428E3C}" srcOrd="0" destOrd="0" presId="urn:microsoft.com/office/officeart/2016/7/layout/RepeatingBendingProcessNew"/>
    <dgm:cxn modelId="{3749064C-7B30-4EF4-B0DF-F967DE44E477}" srcId="{287D30C6-B476-4ADF-8772-84104D99B4A7}" destId="{3ECF4242-81BE-429F-83A3-4F8381341A05}" srcOrd="0" destOrd="0" parTransId="{84886D59-DA35-44AC-9816-434229F8387D}" sibTransId="{6C6B4EC6-48E0-4F4D-9A0E-1D5545F3B2A8}"/>
    <dgm:cxn modelId="{90142273-6C56-4A82-9462-F839042AFDAD}" type="presOf" srcId="{3B40446E-3C5E-4BB4-896E-4584A53FCF3E}" destId="{8A672E49-B84F-493B-91B6-B7203FE39507}" srcOrd="0" destOrd="0" presId="urn:microsoft.com/office/officeart/2016/7/layout/RepeatingBendingProcessNew"/>
    <dgm:cxn modelId="{071A0B77-3723-48D6-9532-4F4B8674B7AD}" type="presOf" srcId="{9FA3A293-0CDE-4598-AFF1-0D17BCE1A865}" destId="{B102519B-ADB2-41D6-9892-E6625FE8403E}" srcOrd="1" destOrd="0" presId="urn:microsoft.com/office/officeart/2016/7/layout/RepeatingBendingProcessNew"/>
    <dgm:cxn modelId="{A3B1A459-3B34-4AB1-AF2F-756A083F2DA9}" type="presOf" srcId="{937E40FA-06C6-49C1-9B1B-0A04FD343EAA}" destId="{0F211594-5DFF-4909-AF89-2D65A9F1E6F2}" srcOrd="0" destOrd="0" presId="urn:microsoft.com/office/officeart/2016/7/layout/RepeatingBendingProcessNew"/>
    <dgm:cxn modelId="{C140535A-72E4-4CA0-9657-EB9A6B29E45C}" type="presOf" srcId="{3ECF4242-81BE-429F-83A3-4F8381341A05}" destId="{408A0BA1-018F-43F1-A0D1-A9F424C25E33}" srcOrd="0" destOrd="0" presId="urn:microsoft.com/office/officeart/2016/7/layout/RepeatingBendingProcessNew"/>
    <dgm:cxn modelId="{8B1C3C9E-BF9F-44A6-AA84-F1551601BAC0}" type="presOf" srcId="{B962B5B3-7F28-4FCE-A3FF-A9DB6BA084AD}" destId="{4B6E0674-B055-46E6-BEAA-1E239C699A61}" srcOrd="0" destOrd="0" presId="urn:microsoft.com/office/officeart/2016/7/layout/RepeatingBendingProcessNew"/>
    <dgm:cxn modelId="{F409C19F-DEC3-4416-A345-CEE45667DD55}" type="presOf" srcId="{5BD2D01B-08A1-4940-A796-25DC31B29A03}" destId="{6044D3BE-7D5F-4355-A892-568DCC6B1897}" srcOrd="0" destOrd="0" presId="urn:microsoft.com/office/officeart/2016/7/layout/RepeatingBendingProcessNew"/>
    <dgm:cxn modelId="{DFF900A5-CAE8-4074-802C-FF83DB57C8AD}" type="presOf" srcId="{EE12200D-1A47-4FD8-BA41-061AE272CAE4}" destId="{FB4A8DCF-1C4D-4A36-873F-E1EDD09BDCF6}" srcOrd="0" destOrd="0" presId="urn:microsoft.com/office/officeart/2016/7/layout/RepeatingBendingProcessNew"/>
    <dgm:cxn modelId="{33E5CFAE-392B-4E96-84FF-409042280AF9}" type="presOf" srcId="{1D5B9BCB-A3AA-48E9-9E64-905EE9B12C39}" destId="{A22AD7D7-D7AA-443C-BBBC-AB48B34DD6C0}" srcOrd="0" destOrd="0" presId="urn:microsoft.com/office/officeart/2016/7/layout/RepeatingBendingProcessNew"/>
    <dgm:cxn modelId="{07B044B8-1FAA-4CEE-9BD1-5D7906F0A6F5}" type="presOf" srcId="{EAE70FF2-73EE-42FA-8186-E4974E5B9640}" destId="{E3B9527B-5AFC-4192-83AC-026455A33186}" srcOrd="0" destOrd="0" presId="urn:microsoft.com/office/officeart/2016/7/layout/RepeatingBendingProcessNew"/>
    <dgm:cxn modelId="{4A5E3FBC-48D4-424F-BCB6-A4BBE56A46D2}" srcId="{287D30C6-B476-4ADF-8772-84104D99B4A7}" destId="{1D5B9BCB-A3AA-48E9-9E64-905EE9B12C39}" srcOrd="3" destOrd="0" parTransId="{5940EB6B-F647-463F-8501-4CF171523E9B}" sibTransId="{9FA3A293-0CDE-4598-AFF1-0D17BCE1A865}"/>
    <dgm:cxn modelId="{39731DC7-6FC2-4737-8DC8-D5D4CB95C229}" srcId="{287D30C6-B476-4ADF-8772-84104D99B4A7}" destId="{1820A70B-37B9-416A-B073-8003C24A0CCC}" srcOrd="2" destOrd="0" parTransId="{C1CA7B0C-4D45-4B66-B0A4-3AD7EB4D4288}" sibTransId="{EE12200D-1A47-4FD8-BA41-061AE272CAE4}"/>
    <dgm:cxn modelId="{5A04E1CC-F287-45A4-A313-1C2B1448B545}" srcId="{287D30C6-B476-4ADF-8772-84104D99B4A7}" destId="{937E40FA-06C6-49C1-9B1B-0A04FD343EAA}" srcOrd="1" destOrd="0" parTransId="{7A4CD46E-CF0D-4986-878A-92E44BA484CC}" sibTransId="{B962B5B3-7F28-4FCE-A3FF-A9DB6BA084AD}"/>
    <dgm:cxn modelId="{F401DFD9-5F63-46DB-96A2-71E563CD35C2}" type="presOf" srcId="{1820A70B-37B9-416A-B073-8003C24A0CCC}" destId="{A1A2646A-7AF8-471C-9409-123D2DD302B6}" srcOrd="0" destOrd="0" presId="urn:microsoft.com/office/officeart/2016/7/layout/RepeatingBendingProcessNew"/>
    <dgm:cxn modelId="{A499AEDB-8B83-4876-A274-02ED7C38587F}" type="presOf" srcId="{9FA3A293-0CDE-4598-AFF1-0D17BCE1A865}" destId="{788AFC87-DA01-4ED0-B2C6-4AE8A5625FD2}" srcOrd="0" destOrd="0" presId="urn:microsoft.com/office/officeart/2016/7/layout/RepeatingBendingProcessNew"/>
    <dgm:cxn modelId="{E7DBE5E3-AC0B-42C5-97E0-B51E6D64026E}" type="presOf" srcId="{55B7E27E-25A3-46AF-89A0-888B2C35D3E9}" destId="{48811999-075B-478D-A317-0BA2D75F5871}" srcOrd="1" destOrd="0" presId="urn:microsoft.com/office/officeart/2016/7/layout/RepeatingBendingProcessNew"/>
    <dgm:cxn modelId="{C6E72FE4-C452-4CC9-B9D6-245039CC5D44}" type="presOf" srcId="{B962B5B3-7F28-4FCE-A3FF-A9DB6BA084AD}" destId="{10D4CD3E-44E8-46B3-B85F-D04987E34069}" srcOrd="1" destOrd="0" presId="urn:microsoft.com/office/officeart/2016/7/layout/RepeatingBendingProcessNew"/>
    <dgm:cxn modelId="{3FC1E8F1-3FA1-4CD3-BA73-A1496F00A0CC}" type="presOf" srcId="{17DB5D6E-7853-49C5-8454-080087331BF1}" destId="{C4F8C7C3-32DE-4EB5-8AEC-3DF0F1155B94}" srcOrd="1" destOrd="0" presId="urn:microsoft.com/office/officeart/2016/7/layout/RepeatingBendingProcessNew"/>
    <dgm:cxn modelId="{7A5402CD-137D-4252-AF9E-A4CA37075241}" type="presParOf" srcId="{BD7953A5-F306-4AA5-B47C-66ECC8E8080C}" destId="{408A0BA1-018F-43F1-A0D1-A9F424C25E33}" srcOrd="0" destOrd="0" presId="urn:microsoft.com/office/officeart/2016/7/layout/RepeatingBendingProcessNew"/>
    <dgm:cxn modelId="{7B374797-35C2-45A1-920E-9375F6C2314D}" type="presParOf" srcId="{BD7953A5-F306-4AA5-B47C-66ECC8E8080C}" destId="{9AD70646-0627-4A86-81DD-4B98918AF204}" srcOrd="1" destOrd="0" presId="urn:microsoft.com/office/officeart/2016/7/layout/RepeatingBendingProcessNew"/>
    <dgm:cxn modelId="{0A3CF981-82C2-42AA-B254-3178EEE6317A}" type="presParOf" srcId="{9AD70646-0627-4A86-81DD-4B98918AF204}" destId="{381B4941-9C34-4C01-B76B-E6DDFD20ACD2}" srcOrd="0" destOrd="0" presId="urn:microsoft.com/office/officeart/2016/7/layout/RepeatingBendingProcessNew"/>
    <dgm:cxn modelId="{C0D21132-D839-4E30-A262-0CD8778BAE2A}" type="presParOf" srcId="{BD7953A5-F306-4AA5-B47C-66ECC8E8080C}" destId="{0F211594-5DFF-4909-AF89-2D65A9F1E6F2}" srcOrd="2" destOrd="0" presId="urn:microsoft.com/office/officeart/2016/7/layout/RepeatingBendingProcessNew"/>
    <dgm:cxn modelId="{FAE1E4A2-6885-4989-A8FA-C600E116AC6C}" type="presParOf" srcId="{BD7953A5-F306-4AA5-B47C-66ECC8E8080C}" destId="{4B6E0674-B055-46E6-BEAA-1E239C699A61}" srcOrd="3" destOrd="0" presId="urn:microsoft.com/office/officeart/2016/7/layout/RepeatingBendingProcessNew"/>
    <dgm:cxn modelId="{9E932F17-9792-49EB-A6E0-D3D846C45546}" type="presParOf" srcId="{4B6E0674-B055-46E6-BEAA-1E239C699A61}" destId="{10D4CD3E-44E8-46B3-B85F-D04987E34069}" srcOrd="0" destOrd="0" presId="urn:microsoft.com/office/officeart/2016/7/layout/RepeatingBendingProcessNew"/>
    <dgm:cxn modelId="{F7EEF05D-186F-4DD9-B8E5-C6721ADB0F24}" type="presParOf" srcId="{BD7953A5-F306-4AA5-B47C-66ECC8E8080C}" destId="{A1A2646A-7AF8-471C-9409-123D2DD302B6}" srcOrd="4" destOrd="0" presId="urn:microsoft.com/office/officeart/2016/7/layout/RepeatingBendingProcessNew"/>
    <dgm:cxn modelId="{D84D8BF2-BFD9-4B7C-AC35-31F0C9DDF51D}" type="presParOf" srcId="{BD7953A5-F306-4AA5-B47C-66ECC8E8080C}" destId="{FB4A8DCF-1C4D-4A36-873F-E1EDD09BDCF6}" srcOrd="5" destOrd="0" presId="urn:microsoft.com/office/officeart/2016/7/layout/RepeatingBendingProcessNew"/>
    <dgm:cxn modelId="{2F6534C7-041C-4309-BD43-1B08C1F71EC1}" type="presParOf" srcId="{FB4A8DCF-1C4D-4A36-873F-E1EDD09BDCF6}" destId="{02953C63-6DE5-42D8-B498-F12B8A307ADB}" srcOrd="0" destOrd="0" presId="urn:microsoft.com/office/officeart/2016/7/layout/RepeatingBendingProcessNew"/>
    <dgm:cxn modelId="{FD2DC5A6-B1EB-44D2-A0B5-76F34D43D477}" type="presParOf" srcId="{BD7953A5-F306-4AA5-B47C-66ECC8E8080C}" destId="{A22AD7D7-D7AA-443C-BBBC-AB48B34DD6C0}" srcOrd="6" destOrd="0" presId="urn:microsoft.com/office/officeart/2016/7/layout/RepeatingBendingProcessNew"/>
    <dgm:cxn modelId="{F97B3A6F-CEE6-46D3-B122-603A27053E7D}" type="presParOf" srcId="{BD7953A5-F306-4AA5-B47C-66ECC8E8080C}" destId="{788AFC87-DA01-4ED0-B2C6-4AE8A5625FD2}" srcOrd="7" destOrd="0" presId="urn:microsoft.com/office/officeart/2016/7/layout/RepeatingBendingProcessNew"/>
    <dgm:cxn modelId="{0B4765A5-C47F-4D4F-8C57-955E01E31FE0}" type="presParOf" srcId="{788AFC87-DA01-4ED0-B2C6-4AE8A5625FD2}" destId="{B102519B-ADB2-41D6-9892-E6625FE8403E}" srcOrd="0" destOrd="0" presId="urn:microsoft.com/office/officeart/2016/7/layout/RepeatingBendingProcessNew"/>
    <dgm:cxn modelId="{3D2ECBEA-2348-4E8E-8FCB-4F4D2AEFEC12}" type="presParOf" srcId="{BD7953A5-F306-4AA5-B47C-66ECC8E8080C}" destId="{6044D3BE-7D5F-4355-A892-568DCC6B1897}" srcOrd="8" destOrd="0" presId="urn:microsoft.com/office/officeart/2016/7/layout/RepeatingBendingProcessNew"/>
    <dgm:cxn modelId="{7F3D8787-A237-4CED-A7C0-1077A8D2332D}" type="presParOf" srcId="{BD7953A5-F306-4AA5-B47C-66ECC8E8080C}" destId="{072A8486-18F2-4EC6-A057-BAA4CCEDF6D4}" srcOrd="9" destOrd="0" presId="urn:microsoft.com/office/officeart/2016/7/layout/RepeatingBendingProcessNew"/>
    <dgm:cxn modelId="{AA4BBF8B-CE30-4C25-8BEE-B7C543082AE8}" type="presParOf" srcId="{072A8486-18F2-4EC6-A057-BAA4CCEDF6D4}" destId="{48811999-075B-478D-A317-0BA2D75F5871}" srcOrd="0" destOrd="0" presId="urn:microsoft.com/office/officeart/2016/7/layout/RepeatingBendingProcessNew"/>
    <dgm:cxn modelId="{B687A0E3-FD24-4A8C-9101-FB5F9B6E9219}" type="presParOf" srcId="{BD7953A5-F306-4AA5-B47C-66ECC8E8080C}" destId="{E3B9527B-5AFC-4192-83AC-026455A33186}" srcOrd="10" destOrd="0" presId="urn:microsoft.com/office/officeart/2016/7/layout/RepeatingBendingProcessNew"/>
    <dgm:cxn modelId="{05EB1E44-5027-4301-AC55-417EBC04C09C}" type="presParOf" srcId="{BD7953A5-F306-4AA5-B47C-66ECC8E8080C}" destId="{C27337B9-20F1-45AB-AD8C-742016428E3C}" srcOrd="11" destOrd="0" presId="urn:microsoft.com/office/officeart/2016/7/layout/RepeatingBendingProcessNew"/>
    <dgm:cxn modelId="{FCD31391-50A5-40A1-8AD3-2D16B5C4DE4C}" type="presParOf" srcId="{C27337B9-20F1-45AB-AD8C-742016428E3C}" destId="{C4F8C7C3-32DE-4EB5-8AEC-3DF0F1155B94}" srcOrd="0" destOrd="0" presId="urn:microsoft.com/office/officeart/2016/7/layout/RepeatingBendingProcessNew"/>
    <dgm:cxn modelId="{B484173C-95B2-441A-806A-A6F965A7B3B0}" type="presParOf" srcId="{BD7953A5-F306-4AA5-B47C-66ECC8E8080C}" destId="{8A672E49-B84F-493B-91B6-B7203FE3950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63730-2D8B-43CE-9903-3D4B5FE1B070}" type="doc">
      <dgm:prSet loTypeId="urn:microsoft.com/office/officeart/2005/8/layout/cycle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E8707E-09B8-41DE-ADD5-DE05D2ABC95D}">
      <dgm:prSet custT="1"/>
      <dgm:spPr/>
      <dgm:t>
        <a:bodyPr/>
        <a:lstStyle/>
        <a:p>
          <a:r>
            <a:rPr lang="hr-HR" sz="1400"/>
            <a:t>izostanak higijene</a:t>
          </a:r>
          <a:endParaRPr lang="en-US" sz="1400"/>
        </a:p>
      </dgm:t>
    </dgm:pt>
    <dgm:pt modelId="{E346F464-A9B2-4E87-B618-320BD6B99C2D}" type="parTrans" cxnId="{E843D6B0-1F7C-4B64-92A5-3C2F5C36DD32}">
      <dgm:prSet/>
      <dgm:spPr/>
      <dgm:t>
        <a:bodyPr/>
        <a:lstStyle/>
        <a:p>
          <a:endParaRPr lang="en-US" sz="1400"/>
        </a:p>
      </dgm:t>
    </dgm:pt>
    <dgm:pt modelId="{E41956B0-B353-423F-8B1E-DDE111B40F06}" type="sibTrans" cxnId="{E843D6B0-1F7C-4B64-92A5-3C2F5C36DD32}">
      <dgm:prSet/>
      <dgm:spPr/>
      <dgm:t>
        <a:bodyPr/>
        <a:lstStyle/>
        <a:p>
          <a:endParaRPr lang="en-US" sz="1400"/>
        </a:p>
      </dgm:t>
    </dgm:pt>
    <dgm:pt modelId="{926D86D7-CA61-4957-9A58-E330CF6E07AA}">
      <dgm:prSet custT="1"/>
      <dgm:spPr/>
      <dgm:t>
        <a:bodyPr/>
        <a:lstStyle/>
        <a:p>
          <a:r>
            <a:rPr lang="hr-HR" sz="1400"/>
            <a:t>nepravilna prehrana</a:t>
          </a:r>
          <a:endParaRPr lang="en-US" sz="1400"/>
        </a:p>
      </dgm:t>
    </dgm:pt>
    <dgm:pt modelId="{BBF3BC67-FDF2-4B42-A886-04E2057E78B6}" type="parTrans" cxnId="{CBBB7A59-DF57-470D-8099-BA7EAFDDCEB7}">
      <dgm:prSet/>
      <dgm:spPr/>
      <dgm:t>
        <a:bodyPr/>
        <a:lstStyle/>
        <a:p>
          <a:endParaRPr lang="en-US" sz="1400"/>
        </a:p>
      </dgm:t>
    </dgm:pt>
    <dgm:pt modelId="{E17BB6D4-FF19-4DEC-9FFA-14C935560F6F}" type="sibTrans" cxnId="{CBBB7A59-DF57-470D-8099-BA7EAFDDCEB7}">
      <dgm:prSet/>
      <dgm:spPr/>
      <dgm:t>
        <a:bodyPr/>
        <a:lstStyle/>
        <a:p>
          <a:endParaRPr lang="en-US" sz="1400"/>
        </a:p>
      </dgm:t>
    </dgm:pt>
    <dgm:pt modelId="{8E07238C-6115-41DE-9909-4F9E6592579F}">
      <dgm:prSet custT="1"/>
      <dgm:spPr/>
      <dgm:t>
        <a:bodyPr/>
        <a:lstStyle/>
        <a:p>
          <a:r>
            <a:rPr lang="hr-HR" sz="1400"/>
            <a:t>nezdrave navike</a:t>
          </a:r>
          <a:endParaRPr lang="en-US" sz="1400"/>
        </a:p>
      </dgm:t>
    </dgm:pt>
    <dgm:pt modelId="{60A6A0DB-0898-4EDD-A3EA-8C77D1AA530F}" type="parTrans" cxnId="{8FB2F49D-5911-460F-B210-984592088A0F}">
      <dgm:prSet/>
      <dgm:spPr/>
      <dgm:t>
        <a:bodyPr/>
        <a:lstStyle/>
        <a:p>
          <a:endParaRPr lang="en-US" sz="1400"/>
        </a:p>
      </dgm:t>
    </dgm:pt>
    <dgm:pt modelId="{3B52CB0C-675E-4575-A7B2-647B210F0585}" type="sibTrans" cxnId="{8FB2F49D-5911-460F-B210-984592088A0F}">
      <dgm:prSet/>
      <dgm:spPr/>
      <dgm:t>
        <a:bodyPr/>
        <a:lstStyle/>
        <a:p>
          <a:endParaRPr lang="en-US" sz="1400"/>
        </a:p>
      </dgm:t>
    </dgm:pt>
    <dgm:pt modelId="{F525DCD4-E5E8-4664-BB4C-AAF996B28C93}">
      <dgm:prSet custT="1"/>
      <dgm:spPr/>
      <dgm:t>
        <a:bodyPr/>
        <a:lstStyle/>
        <a:p>
          <a:r>
            <a:rPr lang="hr-HR" sz="1400" dirty="0"/>
            <a:t>zanemarivanje kontrolnih pregleda/pretraga</a:t>
          </a:r>
          <a:endParaRPr lang="en-US" sz="1400" dirty="0"/>
        </a:p>
      </dgm:t>
    </dgm:pt>
    <dgm:pt modelId="{E4D1C578-8039-4C51-9407-388A8A4E29F8}" type="parTrans" cxnId="{3D772823-DAAD-4FCA-A5E0-620469439CEB}">
      <dgm:prSet/>
      <dgm:spPr/>
      <dgm:t>
        <a:bodyPr/>
        <a:lstStyle/>
        <a:p>
          <a:endParaRPr lang="en-US" sz="1400"/>
        </a:p>
      </dgm:t>
    </dgm:pt>
    <dgm:pt modelId="{54239236-DCFB-45C0-A839-8FFC2D6B0AE3}" type="sibTrans" cxnId="{3D772823-DAAD-4FCA-A5E0-620469439CEB}">
      <dgm:prSet/>
      <dgm:spPr/>
      <dgm:t>
        <a:bodyPr/>
        <a:lstStyle/>
        <a:p>
          <a:endParaRPr lang="en-US" sz="1400"/>
        </a:p>
      </dgm:t>
    </dgm:pt>
    <dgm:pt modelId="{251BD3FD-74A6-4278-9D95-B3AD05BBEAD6}">
      <dgm:prSet custT="1"/>
      <dgm:spPr/>
      <dgm:t>
        <a:bodyPr/>
        <a:lstStyle/>
        <a:p>
          <a:r>
            <a:rPr lang="hr-HR" sz="1400"/>
            <a:t>neredovito uzimanje lijekova</a:t>
          </a:r>
          <a:endParaRPr lang="en-US" sz="1400"/>
        </a:p>
      </dgm:t>
    </dgm:pt>
    <dgm:pt modelId="{ED3B151D-E4F0-4382-8B8E-FF3021BF3899}" type="parTrans" cxnId="{E845D331-1B3E-492C-B097-3D7E1FBCCCA7}">
      <dgm:prSet/>
      <dgm:spPr/>
      <dgm:t>
        <a:bodyPr/>
        <a:lstStyle/>
        <a:p>
          <a:endParaRPr lang="en-US" sz="1400"/>
        </a:p>
      </dgm:t>
    </dgm:pt>
    <dgm:pt modelId="{167E3988-286F-4A05-A108-F13EE19F4BE9}" type="sibTrans" cxnId="{E845D331-1B3E-492C-B097-3D7E1FBCCCA7}">
      <dgm:prSet/>
      <dgm:spPr/>
      <dgm:t>
        <a:bodyPr/>
        <a:lstStyle/>
        <a:p>
          <a:endParaRPr lang="en-US" sz="1400"/>
        </a:p>
      </dgm:t>
    </dgm:pt>
    <dgm:pt modelId="{72620CBB-B2D2-4863-93A7-22DC3363D602}">
      <dgm:prSet custT="1"/>
      <dgm:spPr/>
      <dgm:t>
        <a:bodyPr/>
        <a:lstStyle/>
        <a:p>
          <a:r>
            <a:rPr lang="hr-HR" sz="1400" dirty="0"/>
            <a:t>tjelesna </a:t>
          </a:r>
          <a:r>
            <a:rPr lang="hr-HR" sz="1400" dirty="0" err="1"/>
            <a:t>hipoaktivnost</a:t>
          </a:r>
          <a:r>
            <a:rPr lang="hr-HR" sz="1400" dirty="0"/>
            <a:t> i neaktivnost</a:t>
          </a:r>
          <a:endParaRPr lang="en-US" sz="1400" dirty="0"/>
        </a:p>
      </dgm:t>
    </dgm:pt>
    <dgm:pt modelId="{42B8B61C-E756-4B50-A3B5-156C0CB4843D}" type="parTrans" cxnId="{C40F24E7-649E-45E5-A1D9-06752DEC1EF0}">
      <dgm:prSet/>
      <dgm:spPr/>
      <dgm:t>
        <a:bodyPr/>
        <a:lstStyle/>
        <a:p>
          <a:endParaRPr lang="en-US" sz="1400"/>
        </a:p>
      </dgm:t>
    </dgm:pt>
    <dgm:pt modelId="{D0A631E0-A30C-4AA1-89D0-C8691D81A68A}" type="sibTrans" cxnId="{C40F24E7-649E-45E5-A1D9-06752DEC1EF0}">
      <dgm:prSet/>
      <dgm:spPr/>
      <dgm:t>
        <a:bodyPr/>
        <a:lstStyle/>
        <a:p>
          <a:endParaRPr lang="en-US" sz="1400"/>
        </a:p>
      </dgm:t>
    </dgm:pt>
    <dgm:pt modelId="{9A85D088-6414-45D5-9E0A-5D9B653FDBD6}">
      <dgm:prSet custT="1"/>
      <dgm:spPr/>
      <dgm:t>
        <a:bodyPr/>
        <a:lstStyle/>
        <a:p>
          <a:r>
            <a:rPr lang="hr-HR" sz="1400" dirty="0"/>
            <a:t>neprovođenje/</a:t>
          </a:r>
        </a:p>
        <a:p>
          <a:r>
            <a:rPr lang="hr-HR" sz="1400" dirty="0"/>
            <a:t>izbjegavanje radne terapije</a:t>
          </a:r>
          <a:endParaRPr lang="en-US" sz="1400" dirty="0"/>
        </a:p>
      </dgm:t>
    </dgm:pt>
    <dgm:pt modelId="{109BEB6D-3F05-461D-8553-9FE48739AE4C}" type="parTrans" cxnId="{9C536130-046A-452C-B3F3-3236AE4AF834}">
      <dgm:prSet/>
      <dgm:spPr/>
      <dgm:t>
        <a:bodyPr/>
        <a:lstStyle/>
        <a:p>
          <a:endParaRPr lang="en-US" sz="1400"/>
        </a:p>
      </dgm:t>
    </dgm:pt>
    <dgm:pt modelId="{2FAFBEE0-6F03-4772-9140-033A82359153}" type="sibTrans" cxnId="{9C536130-046A-452C-B3F3-3236AE4AF834}">
      <dgm:prSet/>
      <dgm:spPr/>
      <dgm:t>
        <a:bodyPr/>
        <a:lstStyle/>
        <a:p>
          <a:endParaRPr lang="en-US" sz="1400"/>
        </a:p>
      </dgm:t>
    </dgm:pt>
    <dgm:pt modelId="{799D9860-FE81-4780-ADBD-4BBF3B7F5C75}" type="pres">
      <dgm:prSet presAssocID="{67563730-2D8B-43CE-9903-3D4B5FE1B070}" presName="cycle" presStyleCnt="0">
        <dgm:presLayoutVars>
          <dgm:dir/>
          <dgm:resizeHandles val="exact"/>
        </dgm:presLayoutVars>
      </dgm:prSet>
      <dgm:spPr/>
    </dgm:pt>
    <dgm:pt modelId="{D95DF127-95A9-4FED-8924-D9A2FEB21841}" type="pres">
      <dgm:prSet presAssocID="{59E8707E-09B8-41DE-ADD5-DE05D2ABC95D}" presName="dummy" presStyleCnt="0"/>
      <dgm:spPr/>
    </dgm:pt>
    <dgm:pt modelId="{CE77FC2F-D674-4A60-B99C-B1F8E0F4E4C0}" type="pres">
      <dgm:prSet presAssocID="{59E8707E-09B8-41DE-ADD5-DE05D2ABC95D}" presName="node" presStyleLbl="revTx" presStyleIdx="0" presStyleCnt="7">
        <dgm:presLayoutVars>
          <dgm:bulletEnabled val="1"/>
        </dgm:presLayoutVars>
      </dgm:prSet>
      <dgm:spPr/>
    </dgm:pt>
    <dgm:pt modelId="{A0B83FB8-1557-4B70-9617-2E67CCA50446}" type="pres">
      <dgm:prSet presAssocID="{E41956B0-B353-423F-8B1E-DDE111B40F06}" presName="sibTrans" presStyleLbl="node1" presStyleIdx="0" presStyleCnt="7"/>
      <dgm:spPr/>
    </dgm:pt>
    <dgm:pt modelId="{88E83A69-06B1-494D-AAC5-1BE67394D496}" type="pres">
      <dgm:prSet presAssocID="{926D86D7-CA61-4957-9A58-E330CF6E07AA}" presName="dummy" presStyleCnt="0"/>
      <dgm:spPr/>
    </dgm:pt>
    <dgm:pt modelId="{83B12CF4-6C93-4D82-9D18-9E421D88E5EA}" type="pres">
      <dgm:prSet presAssocID="{926D86D7-CA61-4957-9A58-E330CF6E07AA}" presName="node" presStyleLbl="revTx" presStyleIdx="1" presStyleCnt="7">
        <dgm:presLayoutVars>
          <dgm:bulletEnabled val="1"/>
        </dgm:presLayoutVars>
      </dgm:prSet>
      <dgm:spPr/>
    </dgm:pt>
    <dgm:pt modelId="{78E16A42-6C98-4DC0-BCB9-066EFB6A89DC}" type="pres">
      <dgm:prSet presAssocID="{E17BB6D4-FF19-4DEC-9FFA-14C935560F6F}" presName="sibTrans" presStyleLbl="node1" presStyleIdx="1" presStyleCnt="7"/>
      <dgm:spPr/>
    </dgm:pt>
    <dgm:pt modelId="{DD59DBE7-44DA-4594-B924-834CB2A8B14B}" type="pres">
      <dgm:prSet presAssocID="{8E07238C-6115-41DE-9909-4F9E6592579F}" presName="dummy" presStyleCnt="0"/>
      <dgm:spPr/>
    </dgm:pt>
    <dgm:pt modelId="{8124AEBE-3F4F-4CD0-AEA9-0A7F16F9CAD3}" type="pres">
      <dgm:prSet presAssocID="{8E07238C-6115-41DE-9909-4F9E6592579F}" presName="node" presStyleLbl="revTx" presStyleIdx="2" presStyleCnt="7">
        <dgm:presLayoutVars>
          <dgm:bulletEnabled val="1"/>
        </dgm:presLayoutVars>
      </dgm:prSet>
      <dgm:spPr/>
    </dgm:pt>
    <dgm:pt modelId="{DF849935-F0EA-4703-BFF4-6E4AC25A3C2B}" type="pres">
      <dgm:prSet presAssocID="{3B52CB0C-675E-4575-A7B2-647B210F0585}" presName="sibTrans" presStyleLbl="node1" presStyleIdx="2" presStyleCnt="7"/>
      <dgm:spPr/>
    </dgm:pt>
    <dgm:pt modelId="{77F172B0-B3DB-4003-85CC-3235B51BAAD3}" type="pres">
      <dgm:prSet presAssocID="{F525DCD4-E5E8-4664-BB4C-AAF996B28C93}" presName="dummy" presStyleCnt="0"/>
      <dgm:spPr/>
    </dgm:pt>
    <dgm:pt modelId="{6E36C920-F1A5-4B2A-B3D8-A7FB672BC2E5}" type="pres">
      <dgm:prSet presAssocID="{F525DCD4-E5E8-4664-BB4C-AAF996B28C93}" presName="node" presStyleLbl="revTx" presStyleIdx="3" presStyleCnt="7" custScaleX="153282">
        <dgm:presLayoutVars>
          <dgm:bulletEnabled val="1"/>
        </dgm:presLayoutVars>
      </dgm:prSet>
      <dgm:spPr/>
    </dgm:pt>
    <dgm:pt modelId="{BFB17340-CE0A-4A7A-BEE3-145757D84EDF}" type="pres">
      <dgm:prSet presAssocID="{54239236-DCFB-45C0-A839-8FFC2D6B0AE3}" presName="sibTrans" presStyleLbl="node1" presStyleIdx="3" presStyleCnt="7"/>
      <dgm:spPr/>
    </dgm:pt>
    <dgm:pt modelId="{6B6308D5-62C2-4506-ABE7-77A814C10431}" type="pres">
      <dgm:prSet presAssocID="{251BD3FD-74A6-4278-9D95-B3AD05BBEAD6}" presName="dummy" presStyleCnt="0"/>
      <dgm:spPr/>
    </dgm:pt>
    <dgm:pt modelId="{8682BC7B-27DC-4E61-AE7A-118240A707A0}" type="pres">
      <dgm:prSet presAssocID="{251BD3FD-74A6-4278-9D95-B3AD05BBEAD6}" presName="node" presStyleLbl="revTx" presStyleIdx="4" presStyleCnt="7">
        <dgm:presLayoutVars>
          <dgm:bulletEnabled val="1"/>
        </dgm:presLayoutVars>
      </dgm:prSet>
      <dgm:spPr/>
    </dgm:pt>
    <dgm:pt modelId="{CE11B01E-0C4F-4601-B1B3-4145CE05D627}" type="pres">
      <dgm:prSet presAssocID="{167E3988-286F-4A05-A108-F13EE19F4BE9}" presName="sibTrans" presStyleLbl="node1" presStyleIdx="4" presStyleCnt="7"/>
      <dgm:spPr/>
    </dgm:pt>
    <dgm:pt modelId="{F65E196D-CDFD-433E-BF93-B708EB75EE3F}" type="pres">
      <dgm:prSet presAssocID="{72620CBB-B2D2-4863-93A7-22DC3363D602}" presName="dummy" presStyleCnt="0"/>
      <dgm:spPr/>
    </dgm:pt>
    <dgm:pt modelId="{CD6483D3-5B64-40FD-8F95-3B2DB991A1CE}" type="pres">
      <dgm:prSet presAssocID="{72620CBB-B2D2-4863-93A7-22DC3363D602}" presName="node" presStyleLbl="revTx" presStyleIdx="5" presStyleCnt="7" custScaleX="135714">
        <dgm:presLayoutVars>
          <dgm:bulletEnabled val="1"/>
        </dgm:presLayoutVars>
      </dgm:prSet>
      <dgm:spPr/>
    </dgm:pt>
    <dgm:pt modelId="{73C56F1C-9C42-454E-997D-B39F78ACEB7D}" type="pres">
      <dgm:prSet presAssocID="{D0A631E0-A30C-4AA1-89D0-C8691D81A68A}" presName="sibTrans" presStyleLbl="node1" presStyleIdx="5" presStyleCnt="7"/>
      <dgm:spPr/>
    </dgm:pt>
    <dgm:pt modelId="{4FFFB49F-B60D-47B3-87EF-35DE9D2D53A8}" type="pres">
      <dgm:prSet presAssocID="{9A85D088-6414-45D5-9E0A-5D9B653FDBD6}" presName="dummy" presStyleCnt="0"/>
      <dgm:spPr/>
    </dgm:pt>
    <dgm:pt modelId="{160926AD-4535-4B28-8B6D-5F9B4D6B6FDA}" type="pres">
      <dgm:prSet presAssocID="{9A85D088-6414-45D5-9E0A-5D9B653FDBD6}" presName="node" presStyleLbl="revTx" presStyleIdx="6" presStyleCnt="7" custScaleX="148490" custScaleY="101002" custRadScaleRad="103696" custRadScaleInc="-23913">
        <dgm:presLayoutVars>
          <dgm:bulletEnabled val="1"/>
        </dgm:presLayoutVars>
      </dgm:prSet>
      <dgm:spPr/>
    </dgm:pt>
    <dgm:pt modelId="{09AA9ACC-65EE-49B9-B99A-7F36F738EB63}" type="pres">
      <dgm:prSet presAssocID="{2FAFBEE0-6F03-4772-9140-033A82359153}" presName="sibTrans" presStyleLbl="node1" presStyleIdx="6" presStyleCnt="7"/>
      <dgm:spPr/>
    </dgm:pt>
  </dgm:ptLst>
  <dgm:cxnLst>
    <dgm:cxn modelId="{51462A0E-DFF9-4AC3-9A86-E577276ED3D0}" type="presOf" srcId="{D0A631E0-A30C-4AA1-89D0-C8691D81A68A}" destId="{73C56F1C-9C42-454E-997D-B39F78ACEB7D}" srcOrd="0" destOrd="0" presId="urn:microsoft.com/office/officeart/2005/8/layout/cycle1"/>
    <dgm:cxn modelId="{F071D416-0C2F-4409-85E8-4BBFB03C6482}" type="presOf" srcId="{F525DCD4-E5E8-4664-BB4C-AAF996B28C93}" destId="{6E36C920-F1A5-4B2A-B3D8-A7FB672BC2E5}" srcOrd="0" destOrd="0" presId="urn:microsoft.com/office/officeart/2005/8/layout/cycle1"/>
    <dgm:cxn modelId="{3D772823-DAAD-4FCA-A5E0-620469439CEB}" srcId="{67563730-2D8B-43CE-9903-3D4B5FE1B070}" destId="{F525DCD4-E5E8-4664-BB4C-AAF996B28C93}" srcOrd="3" destOrd="0" parTransId="{E4D1C578-8039-4C51-9407-388A8A4E29F8}" sibTransId="{54239236-DCFB-45C0-A839-8FFC2D6B0AE3}"/>
    <dgm:cxn modelId="{9C536130-046A-452C-B3F3-3236AE4AF834}" srcId="{67563730-2D8B-43CE-9903-3D4B5FE1B070}" destId="{9A85D088-6414-45D5-9E0A-5D9B653FDBD6}" srcOrd="6" destOrd="0" parTransId="{109BEB6D-3F05-461D-8553-9FE48739AE4C}" sibTransId="{2FAFBEE0-6F03-4772-9140-033A82359153}"/>
    <dgm:cxn modelId="{CA309230-E553-4845-8312-34FE929E7E07}" type="presOf" srcId="{926D86D7-CA61-4957-9A58-E330CF6E07AA}" destId="{83B12CF4-6C93-4D82-9D18-9E421D88E5EA}" srcOrd="0" destOrd="0" presId="urn:microsoft.com/office/officeart/2005/8/layout/cycle1"/>
    <dgm:cxn modelId="{E845D331-1B3E-492C-B097-3D7E1FBCCCA7}" srcId="{67563730-2D8B-43CE-9903-3D4B5FE1B070}" destId="{251BD3FD-74A6-4278-9D95-B3AD05BBEAD6}" srcOrd="4" destOrd="0" parTransId="{ED3B151D-E4F0-4382-8B8E-FF3021BF3899}" sibTransId="{167E3988-286F-4A05-A108-F13EE19F4BE9}"/>
    <dgm:cxn modelId="{F8AFC846-96BE-4F13-B0E5-A931D9C4511B}" type="presOf" srcId="{167E3988-286F-4A05-A108-F13EE19F4BE9}" destId="{CE11B01E-0C4F-4601-B1B3-4145CE05D627}" srcOrd="0" destOrd="0" presId="urn:microsoft.com/office/officeart/2005/8/layout/cycle1"/>
    <dgm:cxn modelId="{B1C5B34A-2918-49C6-8D5A-5DF8CFCEF3F1}" type="presOf" srcId="{59E8707E-09B8-41DE-ADD5-DE05D2ABC95D}" destId="{CE77FC2F-D674-4A60-B99C-B1F8E0F4E4C0}" srcOrd="0" destOrd="0" presId="urn:microsoft.com/office/officeart/2005/8/layout/cycle1"/>
    <dgm:cxn modelId="{C6880E6C-BD43-4C27-87A8-B068AE329401}" type="presOf" srcId="{9A85D088-6414-45D5-9E0A-5D9B653FDBD6}" destId="{160926AD-4535-4B28-8B6D-5F9B4D6B6FDA}" srcOrd="0" destOrd="0" presId="urn:microsoft.com/office/officeart/2005/8/layout/cycle1"/>
    <dgm:cxn modelId="{44AC0851-92E4-491F-B163-04EDA359A1BC}" type="presOf" srcId="{3B52CB0C-675E-4575-A7B2-647B210F0585}" destId="{DF849935-F0EA-4703-BFF4-6E4AC25A3C2B}" srcOrd="0" destOrd="0" presId="urn:microsoft.com/office/officeart/2005/8/layout/cycle1"/>
    <dgm:cxn modelId="{5E449653-ED62-4B36-99F4-141C9CC795FF}" type="presOf" srcId="{67563730-2D8B-43CE-9903-3D4B5FE1B070}" destId="{799D9860-FE81-4780-ADBD-4BBF3B7F5C75}" srcOrd="0" destOrd="0" presId="urn:microsoft.com/office/officeart/2005/8/layout/cycle1"/>
    <dgm:cxn modelId="{CBBB7A59-DF57-470D-8099-BA7EAFDDCEB7}" srcId="{67563730-2D8B-43CE-9903-3D4B5FE1B070}" destId="{926D86D7-CA61-4957-9A58-E330CF6E07AA}" srcOrd="1" destOrd="0" parTransId="{BBF3BC67-FDF2-4B42-A886-04E2057E78B6}" sibTransId="{E17BB6D4-FF19-4DEC-9FFA-14C935560F6F}"/>
    <dgm:cxn modelId="{F7596F8E-DDD6-4925-A0FD-2659EAA41824}" type="presOf" srcId="{E41956B0-B353-423F-8B1E-DDE111B40F06}" destId="{A0B83FB8-1557-4B70-9617-2E67CCA50446}" srcOrd="0" destOrd="0" presId="urn:microsoft.com/office/officeart/2005/8/layout/cycle1"/>
    <dgm:cxn modelId="{3228D48E-36BC-4927-9DF8-897C94C045FC}" type="presOf" srcId="{2FAFBEE0-6F03-4772-9140-033A82359153}" destId="{09AA9ACC-65EE-49B9-B99A-7F36F738EB63}" srcOrd="0" destOrd="0" presId="urn:microsoft.com/office/officeart/2005/8/layout/cycle1"/>
    <dgm:cxn modelId="{6AE0AD94-C232-49A1-96B3-DB883F711E67}" type="presOf" srcId="{E17BB6D4-FF19-4DEC-9FFA-14C935560F6F}" destId="{78E16A42-6C98-4DC0-BCB9-066EFB6A89DC}" srcOrd="0" destOrd="0" presId="urn:microsoft.com/office/officeart/2005/8/layout/cycle1"/>
    <dgm:cxn modelId="{D50EBB98-E5B8-4177-B5AB-B1EB94462F51}" type="presOf" srcId="{72620CBB-B2D2-4863-93A7-22DC3363D602}" destId="{CD6483D3-5B64-40FD-8F95-3B2DB991A1CE}" srcOrd="0" destOrd="0" presId="urn:microsoft.com/office/officeart/2005/8/layout/cycle1"/>
    <dgm:cxn modelId="{8FB2F49D-5911-460F-B210-984592088A0F}" srcId="{67563730-2D8B-43CE-9903-3D4B5FE1B070}" destId="{8E07238C-6115-41DE-9909-4F9E6592579F}" srcOrd="2" destOrd="0" parTransId="{60A6A0DB-0898-4EDD-A3EA-8C77D1AA530F}" sibTransId="{3B52CB0C-675E-4575-A7B2-647B210F0585}"/>
    <dgm:cxn modelId="{E843D6B0-1F7C-4B64-92A5-3C2F5C36DD32}" srcId="{67563730-2D8B-43CE-9903-3D4B5FE1B070}" destId="{59E8707E-09B8-41DE-ADD5-DE05D2ABC95D}" srcOrd="0" destOrd="0" parTransId="{E346F464-A9B2-4E87-B618-320BD6B99C2D}" sibTransId="{E41956B0-B353-423F-8B1E-DDE111B40F06}"/>
    <dgm:cxn modelId="{3C2529C2-3135-4F9E-96F7-E1EA68B96AD2}" type="presOf" srcId="{8E07238C-6115-41DE-9909-4F9E6592579F}" destId="{8124AEBE-3F4F-4CD0-AEA9-0A7F16F9CAD3}" srcOrd="0" destOrd="0" presId="urn:microsoft.com/office/officeart/2005/8/layout/cycle1"/>
    <dgm:cxn modelId="{3131B2CD-F396-48D3-8642-9403E282B71F}" type="presOf" srcId="{251BD3FD-74A6-4278-9D95-B3AD05BBEAD6}" destId="{8682BC7B-27DC-4E61-AE7A-118240A707A0}" srcOrd="0" destOrd="0" presId="urn:microsoft.com/office/officeart/2005/8/layout/cycle1"/>
    <dgm:cxn modelId="{933284E5-03AC-4D06-8809-D72CE97BF51F}" type="presOf" srcId="{54239236-DCFB-45C0-A839-8FFC2D6B0AE3}" destId="{BFB17340-CE0A-4A7A-BEE3-145757D84EDF}" srcOrd="0" destOrd="0" presId="urn:microsoft.com/office/officeart/2005/8/layout/cycle1"/>
    <dgm:cxn modelId="{C40F24E7-649E-45E5-A1D9-06752DEC1EF0}" srcId="{67563730-2D8B-43CE-9903-3D4B5FE1B070}" destId="{72620CBB-B2D2-4863-93A7-22DC3363D602}" srcOrd="5" destOrd="0" parTransId="{42B8B61C-E756-4B50-A3B5-156C0CB4843D}" sibTransId="{D0A631E0-A30C-4AA1-89D0-C8691D81A68A}"/>
    <dgm:cxn modelId="{7FB05D6D-9651-4596-A4DA-AC266E15B364}" type="presParOf" srcId="{799D9860-FE81-4780-ADBD-4BBF3B7F5C75}" destId="{D95DF127-95A9-4FED-8924-D9A2FEB21841}" srcOrd="0" destOrd="0" presId="urn:microsoft.com/office/officeart/2005/8/layout/cycle1"/>
    <dgm:cxn modelId="{1588ACCD-93B3-4D99-AC9A-889C8FB8BA0D}" type="presParOf" srcId="{799D9860-FE81-4780-ADBD-4BBF3B7F5C75}" destId="{CE77FC2F-D674-4A60-B99C-B1F8E0F4E4C0}" srcOrd="1" destOrd="0" presId="urn:microsoft.com/office/officeart/2005/8/layout/cycle1"/>
    <dgm:cxn modelId="{251BA007-4DCD-49FD-8338-B0DC75852E81}" type="presParOf" srcId="{799D9860-FE81-4780-ADBD-4BBF3B7F5C75}" destId="{A0B83FB8-1557-4B70-9617-2E67CCA50446}" srcOrd="2" destOrd="0" presId="urn:microsoft.com/office/officeart/2005/8/layout/cycle1"/>
    <dgm:cxn modelId="{DF40709C-6E78-47A3-A778-6802281CDF9C}" type="presParOf" srcId="{799D9860-FE81-4780-ADBD-4BBF3B7F5C75}" destId="{88E83A69-06B1-494D-AAC5-1BE67394D496}" srcOrd="3" destOrd="0" presId="urn:microsoft.com/office/officeart/2005/8/layout/cycle1"/>
    <dgm:cxn modelId="{48971A10-FCC9-48E3-B24C-B1CCE329A71B}" type="presParOf" srcId="{799D9860-FE81-4780-ADBD-4BBF3B7F5C75}" destId="{83B12CF4-6C93-4D82-9D18-9E421D88E5EA}" srcOrd="4" destOrd="0" presId="urn:microsoft.com/office/officeart/2005/8/layout/cycle1"/>
    <dgm:cxn modelId="{AC0359EE-90DE-4981-9F23-885B319A7242}" type="presParOf" srcId="{799D9860-FE81-4780-ADBD-4BBF3B7F5C75}" destId="{78E16A42-6C98-4DC0-BCB9-066EFB6A89DC}" srcOrd="5" destOrd="0" presId="urn:microsoft.com/office/officeart/2005/8/layout/cycle1"/>
    <dgm:cxn modelId="{C599048E-6F3D-4CE8-8968-AE8001D76C3F}" type="presParOf" srcId="{799D9860-FE81-4780-ADBD-4BBF3B7F5C75}" destId="{DD59DBE7-44DA-4594-B924-834CB2A8B14B}" srcOrd="6" destOrd="0" presId="urn:microsoft.com/office/officeart/2005/8/layout/cycle1"/>
    <dgm:cxn modelId="{C8965B19-733D-4296-BD0C-2412E6AB2E14}" type="presParOf" srcId="{799D9860-FE81-4780-ADBD-4BBF3B7F5C75}" destId="{8124AEBE-3F4F-4CD0-AEA9-0A7F16F9CAD3}" srcOrd="7" destOrd="0" presId="urn:microsoft.com/office/officeart/2005/8/layout/cycle1"/>
    <dgm:cxn modelId="{3A0E17B3-57C0-450D-85F5-07247A288F22}" type="presParOf" srcId="{799D9860-FE81-4780-ADBD-4BBF3B7F5C75}" destId="{DF849935-F0EA-4703-BFF4-6E4AC25A3C2B}" srcOrd="8" destOrd="0" presId="urn:microsoft.com/office/officeart/2005/8/layout/cycle1"/>
    <dgm:cxn modelId="{C34D7B5C-D08C-4C45-9F11-968F20AAEFF2}" type="presParOf" srcId="{799D9860-FE81-4780-ADBD-4BBF3B7F5C75}" destId="{77F172B0-B3DB-4003-85CC-3235B51BAAD3}" srcOrd="9" destOrd="0" presId="urn:microsoft.com/office/officeart/2005/8/layout/cycle1"/>
    <dgm:cxn modelId="{810E07CA-CFAB-49C6-909C-23FB4A8E09FA}" type="presParOf" srcId="{799D9860-FE81-4780-ADBD-4BBF3B7F5C75}" destId="{6E36C920-F1A5-4B2A-B3D8-A7FB672BC2E5}" srcOrd="10" destOrd="0" presId="urn:microsoft.com/office/officeart/2005/8/layout/cycle1"/>
    <dgm:cxn modelId="{8596524D-88D0-4E60-9773-77276073BD49}" type="presParOf" srcId="{799D9860-FE81-4780-ADBD-4BBF3B7F5C75}" destId="{BFB17340-CE0A-4A7A-BEE3-145757D84EDF}" srcOrd="11" destOrd="0" presId="urn:microsoft.com/office/officeart/2005/8/layout/cycle1"/>
    <dgm:cxn modelId="{1FB54817-A5DD-461B-86EB-8E54B25CAB50}" type="presParOf" srcId="{799D9860-FE81-4780-ADBD-4BBF3B7F5C75}" destId="{6B6308D5-62C2-4506-ABE7-77A814C10431}" srcOrd="12" destOrd="0" presId="urn:microsoft.com/office/officeart/2005/8/layout/cycle1"/>
    <dgm:cxn modelId="{3661FA8A-D32F-40AC-84A9-99D9E1D9F234}" type="presParOf" srcId="{799D9860-FE81-4780-ADBD-4BBF3B7F5C75}" destId="{8682BC7B-27DC-4E61-AE7A-118240A707A0}" srcOrd="13" destOrd="0" presId="urn:microsoft.com/office/officeart/2005/8/layout/cycle1"/>
    <dgm:cxn modelId="{BAD6B9FD-F5C2-4F9E-A56D-8312E3E481EA}" type="presParOf" srcId="{799D9860-FE81-4780-ADBD-4BBF3B7F5C75}" destId="{CE11B01E-0C4F-4601-B1B3-4145CE05D627}" srcOrd="14" destOrd="0" presId="urn:microsoft.com/office/officeart/2005/8/layout/cycle1"/>
    <dgm:cxn modelId="{8CB05784-77D7-4B15-B859-8831DE6FC366}" type="presParOf" srcId="{799D9860-FE81-4780-ADBD-4BBF3B7F5C75}" destId="{F65E196D-CDFD-433E-BF93-B708EB75EE3F}" srcOrd="15" destOrd="0" presId="urn:microsoft.com/office/officeart/2005/8/layout/cycle1"/>
    <dgm:cxn modelId="{4AE6767B-E9F7-42CA-AD34-0D2879F8DCC2}" type="presParOf" srcId="{799D9860-FE81-4780-ADBD-4BBF3B7F5C75}" destId="{CD6483D3-5B64-40FD-8F95-3B2DB991A1CE}" srcOrd="16" destOrd="0" presId="urn:microsoft.com/office/officeart/2005/8/layout/cycle1"/>
    <dgm:cxn modelId="{655F8DB4-A957-4E0F-8D5D-DBE8461D78D9}" type="presParOf" srcId="{799D9860-FE81-4780-ADBD-4BBF3B7F5C75}" destId="{73C56F1C-9C42-454E-997D-B39F78ACEB7D}" srcOrd="17" destOrd="0" presId="urn:microsoft.com/office/officeart/2005/8/layout/cycle1"/>
    <dgm:cxn modelId="{58A11151-C893-454A-B0AB-83410C879FD1}" type="presParOf" srcId="{799D9860-FE81-4780-ADBD-4BBF3B7F5C75}" destId="{4FFFB49F-B60D-47B3-87EF-35DE9D2D53A8}" srcOrd="18" destOrd="0" presId="urn:microsoft.com/office/officeart/2005/8/layout/cycle1"/>
    <dgm:cxn modelId="{158E50B9-3FBD-4554-BC89-557016589195}" type="presParOf" srcId="{799D9860-FE81-4780-ADBD-4BBF3B7F5C75}" destId="{160926AD-4535-4B28-8B6D-5F9B4D6B6FDA}" srcOrd="19" destOrd="0" presId="urn:microsoft.com/office/officeart/2005/8/layout/cycle1"/>
    <dgm:cxn modelId="{A78250A5-CE2A-4968-86E4-00DBD7C0D709}" type="presParOf" srcId="{799D9860-FE81-4780-ADBD-4BBF3B7F5C75}" destId="{09AA9ACC-65EE-49B9-B99A-7F36F738EB6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2BA96-5BB7-42A0-B1BB-1F956CD79D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A38733-05C2-4856-ADA5-BFC6702F1E03}">
      <dgm:prSet custT="1"/>
      <dgm:spPr/>
      <dgm:t>
        <a:bodyPr/>
        <a:lstStyle/>
        <a:p>
          <a:r>
            <a:rPr lang="hr-HR" sz="2800" dirty="0"/>
            <a:t>Čimbenici rizika:</a:t>
          </a:r>
          <a:endParaRPr lang="en-US" sz="2800" dirty="0"/>
        </a:p>
      </dgm:t>
    </dgm:pt>
    <dgm:pt modelId="{221C4721-3DDD-457B-A4F8-D952DEFF65A8}" type="parTrans" cxnId="{8968ECA7-D9F8-433E-9608-96D5AC57BA05}">
      <dgm:prSet/>
      <dgm:spPr/>
      <dgm:t>
        <a:bodyPr/>
        <a:lstStyle/>
        <a:p>
          <a:endParaRPr lang="en-US"/>
        </a:p>
      </dgm:t>
    </dgm:pt>
    <dgm:pt modelId="{74C2EAF3-AA7A-40CA-8276-70DCAB4D6CDB}" type="sibTrans" cxnId="{8968ECA7-D9F8-433E-9608-96D5AC57BA05}">
      <dgm:prSet/>
      <dgm:spPr/>
      <dgm:t>
        <a:bodyPr/>
        <a:lstStyle/>
        <a:p>
          <a:endParaRPr lang="en-US"/>
        </a:p>
      </dgm:t>
    </dgm:pt>
    <dgm:pt modelId="{532D385B-E087-44D3-B484-615F7B0093CC}">
      <dgm:prSet/>
      <dgm:spPr/>
      <dgm:t>
        <a:bodyPr/>
        <a:lstStyle/>
        <a:p>
          <a:r>
            <a:rPr lang="hr-HR" sz="2700" dirty="0"/>
            <a:t>ekonomska nesigurnost</a:t>
          </a:r>
          <a:endParaRPr lang="en-US" sz="2700" dirty="0"/>
        </a:p>
      </dgm:t>
    </dgm:pt>
    <dgm:pt modelId="{61A57671-DCDC-4238-9506-89762620B22C}" type="parTrans" cxnId="{F2980544-4BBA-4158-96C4-3CF0DFE1FF36}">
      <dgm:prSet/>
      <dgm:spPr/>
      <dgm:t>
        <a:bodyPr/>
        <a:lstStyle/>
        <a:p>
          <a:endParaRPr lang="en-US"/>
        </a:p>
      </dgm:t>
    </dgm:pt>
    <dgm:pt modelId="{D817398A-5A54-4E49-BC03-D6CA43318729}" type="sibTrans" cxnId="{F2980544-4BBA-4158-96C4-3CF0DFE1FF36}">
      <dgm:prSet/>
      <dgm:spPr/>
      <dgm:t>
        <a:bodyPr/>
        <a:lstStyle/>
        <a:p>
          <a:endParaRPr lang="en-US"/>
        </a:p>
      </dgm:t>
    </dgm:pt>
    <dgm:pt modelId="{E750C161-DCEF-4BE1-945D-DA16ACA6948E}">
      <dgm:prSet/>
      <dgm:spPr/>
      <dgm:t>
        <a:bodyPr/>
        <a:lstStyle/>
        <a:p>
          <a:r>
            <a:rPr lang="hr-HR" sz="2700"/>
            <a:t>ovisnost o tuđoj pomoći</a:t>
          </a:r>
          <a:endParaRPr lang="en-US" sz="2700"/>
        </a:p>
      </dgm:t>
    </dgm:pt>
    <dgm:pt modelId="{CA3E36DD-5CE7-4E54-9037-FF27C9F33911}" type="parTrans" cxnId="{E269D4DD-C86E-49CC-ADFA-DD75C37BC4BE}">
      <dgm:prSet/>
      <dgm:spPr/>
      <dgm:t>
        <a:bodyPr/>
        <a:lstStyle/>
        <a:p>
          <a:endParaRPr lang="en-US"/>
        </a:p>
      </dgm:t>
    </dgm:pt>
    <dgm:pt modelId="{FCFA9AC0-4B39-49F6-8393-AE0CA3EEAC3B}" type="sibTrans" cxnId="{E269D4DD-C86E-49CC-ADFA-DD75C37BC4BE}">
      <dgm:prSet/>
      <dgm:spPr/>
      <dgm:t>
        <a:bodyPr/>
        <a:lstStyle/>
        <a:p>
          <a:endParaRPr lang="en-US"/>
        </a:p>
      </dgm:t>
    </dgm:pt>
    <dgm:pt modelId="{75A72FA1-9C3D-43E3-A417-2F0C99BDA95A}">
      <dgm:prSet/>
      <dgm:spPr/>
      <dgm:t>
        <a:bodyPr/>
        <a:lstStyle/>
        <a:p>
          <a:r>
            <a:rPr lang="hr-HR" sz="2700"/>
            <a:t>promjene u socijalnim ulogama i odnosima</a:t>
          </a:r>
          <a:endParaRPr lang="en-US" sz="2700"/>
        </a:p>
      </dgm:t>
    </dgm:pt>
    <dgm:pt modelId="{4A078780-1493-4802-8879-A214530D4776}" type="parTrans" cxnId="{FD7464DC-179F-4EA0-8B87-33417D111A9A}">
      <dgm:prSet/>
      <dgm:spPr/>
      <dgm:t>
        <a:bodyPr/>
        <a:lstStyle/>
        <a:p>
          <a:endParaRPr lang="en-US"/>
        </a:p>
      </dgm:t>
    </dgm:pt>
    <dgm:pt modelId="{0663023A-8698-4C11-A4D1-9FA32F8DCCD3}" type="sibTrans" cxnId="{FD7464DC-179F-4EA0-8B87-33417D111A9A}">
      <dgm:prSet/>
      <dgm:spPr/>
      <dgm:t>
        <a:bodyPr/>
        <a:lstStyle/>
        <a:p>
          <a:endParaRPr lang="en-US"/>
        </a:p>
      </dgm:t>
    </dgm:pt>
    <dgm:pt modelId="{2ABE6C70-3F1C-445F-900B-1650D2923B69}" type="pres">
      <dgm:prSet presAssocID="{E732BA96-5BB7-42A0-B1BB-1F956CD79DE2}" presName="cycle" presStyleCnt="0">
        <dgm:presLayoutVars>
          <dgm:dir/>
          <dgm:resizeHandles val="exact"/>
        </dgm:presLayoutVars>
      </dgm:prSet>
      <dgm:spPr/>
    </dgm:pt>
    <dgm:pt modelId="{9F0177C2-8F0C-4DB1-8650-DBC0493527C0}" type="pres">
      <dgm:prSet presAssocID="{78A38733-05C2-4856-ADA5-BFC6702F1E03}" presName="node" presStyleLbl="revTx" presStyleIdx="0" presStyleCnt="1" custRadScaleRad="1043811">
        <dgm:presLayoutVars>
          <dgm:bulletEnabled val="1"/>
        </dgm:presLayoutVars>
      </dgm:prSet>
      <dgm:spPr/>
    </dgm:pt>
  </dgm:ptLst>
  <dgm:cxnLst>
    <dgm:cxn modelId="{3EED1F13-E28E-46D2-829D-C9E2A1600821}" type="presOf" srcId="{78A38733-05C2-4856-ADA5-BFC6702F1E03}" destId="{9F0177C2-8F0C-4DB1-8650-DBC0493527C0}" srcOrd="0" destOrd="0" presId="urn:microsoft.com/office/officeart/2005/8/layout/cycle1"/>
    <dgm:cxn modelId="{F2DFE430-311C-4CD4-827D-720AFAD3B554}" type="presOf" srcId="{E732BA96-5BB7-42A0-B1BB-1F956CD79DE2}" destId="{2ABE6C70-3F1C-445F-900B-1650D2923B69}" srcOrd="0" destOrd="0" presId="urn:microsoft.com/office/officeart/2005/8/layout/cycle1"/>
    <dgm:cxn modelId="{F2980544-4BBA-4158-96C4-3CF0DFE1FF36}" srcId="{78A38733-05C2-4856-ADA5-BFC6702F1E03}" destId="{532D385B-E087-44D3-B484-615F7B0093CC}" srcOrd="0" destOrd="0" parTransId="{61A57671-DCDC-4238-9506-89762620B22C}" sibTransId="{D817398A-5A54-4E49-BC03-D6CA43318729}"/>
    <dgm:cxn modelId="{55956557-AC31-4242-9DEC-C49F25745EC6}" type="presOf" srcId="{75A72FA1-9C3D-43E3-A417-2F0C99BDA95A}" destId="{9F0177C2-8F0C-4DB1-8650-DBC0493527C0}" srcOrd="0" destOrd="3" presId="urn:microsoft.com/office/officeart/2005/8/layout/cycle1"/>
    <dgm:cxn modelId="{88E6EF89-666E-4B12-9D1B-A38EA31AD180}" type="presOf" srcId="{532D385B-E087-44D3-B484-615F7B0093CC}" destId="{9F0177C2-8F0C-4DB1-8650-DBC0493527C0}" srcOrd="0" destOrd="1" presId="urn:microsoft.com/office/officeart/2005/8/layout/cycle1"/>
    <dgm:cxn modelId="{711E0BA7-DB4F-45B1-BECC-05207720F9EF}" type="presOf" srcId="{E750C161-DCEF-4BE1-945D-DA16ACA6948E}" destId="{9F0177C2-8F0C-4DB1-8650-DBC0493527C0}" srcOrd="0" destOrd="2" presId="urn:microsoft.com/office/officeart/2005/8/layout/cycle1"/>
    <dgm:cxn modelId="{8968ECA7-D9F8-433E-9608-96D5AC57BA05}" srcId="{E732BA96-5BB7-42A0-B1BB-1F956CD79DE2}" destId="{78A38733-05C2-4856-ADA5-BFC6702F1E03}" srcOrd="0" destOrd="0" parTransId="{221C4721-3DDD-457B-A4F8-D952DEFF65A8}" sibTransId="{74C2EAF3-AA7A-40CA-8276-70DCAB4D6CDB}"/>
    <dgm:cxn modelId="{FD7464DC-179F-4EA0-8B87-33417D111A9A}" srcId="{78A38733-05C2-4856-ADA5-BFC6702F1E03}" destId="{75A72FA1-9C3D-43E3-A417-2F0C99BDA95A}" srcOrd="2" destOrd="0" parTransId="{4A078780-1493-4802-8879-A214530D4776}" sibTransId="{0663023A-8698-4C11-A4D1-9FA32F8DCCD3}"/>
    <dgm:cxn modelId="{E269D4DD-C86E-49CC-ADFA-DD75C37BC4BE}" srcId="{78A38733-05C2-4856-ADA5-BFC6702F1E03}" destId="{E750C161-DCEF-4BE1-945D-DA16ACA6948E}" srcOrd="1" destOrd="0" parTransId="{CA3E36DD-5CE7-4E54-9037-FF27C9F33911}" sibTransId="{FCFA9AC0-4B39-49F6-8393-AE0CA3EEAC3B}"/>
    <dgm:cxn modelId="{849C9A69-DE1E-4268-897F-624F134969E1}" type="presParOf" srcId="{2ABE6C70-3F1C-445F-900B-1650D2923B69}" destId="{9F0177C2-8F0C-4DB1-8650-DBC0493527C0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E949-2D06-42DB-953C-2F2E5A78B0DA}">
      <dsp:nvSpPr>
        <dsp:cNvPr id="0" name=""/>
        <dsp:cNvSpPr/>
      </dsp:nvSpPr>
      <dsp:spPr>
        <a:xfrm>
          <a:off x="1317342" y="731889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5390" y="776099"/>
        <a:ext cx="15089" cy="3020"/>
      </dsp:txXfrm>
    </dsp:sp>
    <dsp:sp modelId="{37D77B79-470F-4C94-88FC-767D0AB66E6D}">
      <dsp:nvSpPr>
        <dsp:cNvPr id="0" name=""/>
        <dsp:cNvSpPr/>
      </dsp:nvSpPr>
      <dsp:spPr>
        <a:xfrm>
          <a:off x="7033" y="140074"/>
          <a:ext cx="1312109" cy="1275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uklanjanje sjajnih podnih obloga</a:t>
          </a:r>
          <a:endParaRPr lang="en-US" sz="1200" kern="1200" dirty="0"/>
        </a:p>
      </dsp:txBody>
      <dsp:txXfrm>
        <a:off x="7033" y="140074"/>
        <a:ext cx="1312109" cy="1275071"/>
      </dsp:txXfrm>
    </dsp:sp>
    <dsp:sp modelId="{02E94B0F-95F8-4CB5-9EDA-6570DA79543D}">
      <dsp:nvSpPr>
        <dsp:cNvPr id="0" name=""/>
        <dsp:cNvSpPr/>
      </dsp:nvSpPr>
      <dsp:spPr>
        <a:xfrm>
          <a:off x="3395606" y="731889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3654" y="776099"/>
        <a:ext cx="15089" cy="3020"/>
      </dsp:txXfrm>
    </dsp:sp>
    <dsp:sp modelId="{0FCE216C-EE9A-438B-9AF6-78133C42EE48}">
      <dsp:nvSpPr>
        <dsp:cNvPr id="0" name=""/>
        <dsp:cNvSpPr/>
      </dsp:nvSpPr>
      <dsp:spPr>
        <a:xfrm>
          <a:off x="1620927" y="120927"/>
          <a:ext cx="1776478" cy="1313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 </a:t>
          </a:r>
          <a:r>
            <a:rPr lang="hr-HR" sz="1200" kern="1200" dirty="0">
              <a:effectLst/>
              <a:latin typeface="Arial" panose="020B0604020202020204" pitchFamily="34" charset="0"/>
            </a:rPr>
            <a:t>- jasno označavanje </a:t>
          </a:r>
          <a:r>
            <a:rPr lang="hr-HR" sz="1200" kern="1200" dirty="0"/>
            <a:t>opasnih tvari u kućanstvu jarkom bojom i velikim slovima (lijekovi, čistila, otrovi...)</a:t>
          </a:r>
          <a:endParaRPr lang="en-US" sz="1200" kern="1200" dirty="0"/>
        </a:p>
      </dsp:txBody>
      <dsp:txXfrm>
        <a:off x="1620927" y="120927"/>
        <a:ext cx="1776478" cy="1313363"/>
      </dsp:txXfrm>
    </dsp:sp>
    <dsp:sp modelId="{BE17D913-CEE7-48F9-B40C-DCD405180A66}">
      <dsp:nvSpPr>
        <dsp:cNvPr id="0" name=""/>
        <dsp:cNvSpPr/>
      </dsp:nvSpPr>
      <dsp:spPr>
        <a:xfrm>
          <a:off x="663087" y="1447532"/>
          <a:ext cx="3692158" cy="271185"/>
        </a:xfrm>
        <a:custGeom>
          <a:avLst/>
          <a:gdLst/>
          <a:ahLst/>
          <a:cxnLst/>
          <a:rect l="0" t="0" r="0" b="0"/>
          <a:pathLst>
            <a:path>
              <a:moveTo>
                <a:pt x="3692158" y="0"/>
              </a:moveTo>
              <a:lnTo>
                <a:pt x="3692158" y="152692"/>
              </a:lnTo>
              <a:lnTo>
                <a:pt x="0" y="152692"/>
              </a:lnTo>
              <a:lnTo>
                <a:pt x="0" y="27118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6555" y="1581614"/>
        <a:ext cx="185223" cy="3020"/>
      </dsp:txXfrm>
    </dsp:sp>
    <dsp:sp modelId="{84CB9150-DBD0-459D-BF4C-8C82C39C0FCB}">
      <dsp:nvSpPr>
        <dsp:cNvPr id="0" name=""/>
        <dsp:cNvSpPr/>
      </dsp:nvSpPr>
      <dsp:spPr>
        <a:xfrm>
          <a:off x="3699191" y="105887"/>
          <a:ext cx="1312109" cy="134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uklanjanje prepreka s najčešćih pravaca kretanja u kući (tepisi, biljke, stolice</a:t>
          </a:r>
          <a:endParaRPr lang="en-US" sz="1200" kern="1200" dirty="0"/>
        </a:p>
      </dsp:txBody>
      <dsp:txXfrm>
        <a:off x="3699191" y="105887"/>
        <a:ext cx="1312109" cy="1343445"/>
      </dsp:txXfrm>
    </dsp:sp>
    <dsp:sp modelId="{CA9C7161-65C5-4B4D-9021-30DF49C8EB14}">
      <dsp:nvSpPr>
        <dsp:cNvPr id="0" name=""/>
        <dsp:cNvSpPr/>
      </dsp:nvSpPr>
      <dsp:spPr>
        <a:xfrm>
          <a:off x="1317342" y="2099030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5390" y="2143239"/>
        <a:ext cx="15089" cy="3020"/>
      </dsp:txXfrm>
    </dsp:sp>
    <dsp:sp modelId="{C8E3E1B4-A023-40E9-8963-3B60AC06E6A5}">
      <dsp:nvSpPr>
        <dsp:cNvPr id="0" name=""/>
        <dsp:cNvSpPr/>
      </dsp:nvSpPr>
      <dsp:spPr>
        <a:xfrm>
          <a:off x="7033" y="1751117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savjetovati osobu o korištenju naočala</a:t>
          </a:r>
          <a:endParaRPr lang="en-US" sz="1200" kern="1200"/>
        </a:p>
      </dsp:txBody>
      <dsp:txXfrm>
        <a:off x="7033" y="1751117"/>
        <a:ext cx="1312109" cy="787265"/>
      </dsp:txXfrm>
    </dsp:sp>
    <dsp:sp modelId="{F411B951-C5A5-4370-9AB3-6BE9694BC14A}">
      <dsp:nvSpPr>
        <dsp:cNvPr id="0" name=""/>
        <dsp:cNvSpPr/>
      </dsp:nvSpPr>
      <dsp:spPr>
        <a:xfrm>
          <a:off x="2931237" y="2099030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9285" y="2143239"/>
        <a:ext cx="15089" cy="3020"/>
      </dsp:txXfrm>
    </dsp:sp>
    <dsp:sp modelId="{FFF71987-8A16-4780-83F5-A85B1283B25A}">
      <dsp:nvSpPr>
        <dsp:cNvPr id="0" name=""/>
        <dsp:cNvSpPr/>
      </dsp:nvSpPr>
      <dsp:spPr>
        <a:xfrm>
          <a:off x="1620927" y="1751117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držati naočale pri ruci</a:t>
          </a:r>
          <a:endParaRPr lang="en-US" sz="1200" kern="1200"/>
        </a:p>
      </dsp:txBody>
      <dsp:txXfrm>
        <a:off x="1620927" y="1751117"/>
        <a:ext cx="1312109" cy="787265"/>
      </dsp:txXfrm>
    </dsp:sp>
    <dsp:sp modelId="{7280D149-251E-49D2-8E30-917291CAF9D5}">
      <dsp:nvSpPr>
        <dsp:cNvPr id="0" name=""/>
        <dsp:cNvSpPr/>
      </dsp:nvSpPr>
      <dsp:spPr>
        <a:xfrm>
          <a:off x="663087" y="2536583"/>
          <a:ext cx="3227789" cy="271185"/>
        </a:xfrm>
        <a:custGeom>
          <a:avLst/>
          <a:gdLst/>
          <a:ahLst/>
          <a:cxnLst/>
          <a:rect l="0" t="0" r="0" b="0"/>
          <a:pathLst>
            <a:path>
              <a:moveTo>
                <a:pt x="3227789" y="0"/>
              </a:moveTo>
              <a:lnTo>
                <a:pt x="3227789" y="152692"/>
              </a:lnTo>
              <a:lnTo>
                <a:pt x="0" y="152692"/>
              </a:lnTo>
              <a:lnTo>
                <a:pt x="0" y="27118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5936" y="2670665"/>
        <a:ext cx="162093" cy="3020"/>
      </dsp:txXfrm>
    </dsp:sp>
    <dsp:sp modelId="{A28067EE-D25D-4E25-ABD1-F55685846DB2}">
      <dsp:nvSpPr>
        <dsp:cNvPr id="0" name=""/>
        <dsp:cNvSpPr/>
      </dsp:nvSpPr>
      <dsp:spPr>
        <a:xfrm>
          <a:off x="3234822" y="1751117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predstaviti se imenom pri ulasku u sobu</a:t>
          </a:r>
          <a:endParaRPr lang="en-US" sz="1200" kern="1200" dirty="0"/>
        </a:p>
      </dsp:txBody>
      <dsp:txXfrm>
        <a:off x="3234822" y="1751117"/>
        <a:ext cx="1312109" cy="787265"/>
      </dsp:txXfrm>
    </dsp:sp>
    <dsp:sp modelId="{90980CBB-2317-4CD4-8C9D-0A97E320A4DE}">
      <dsp:nvSpPr>
        <dsp:cNvPr id="0" name=""/>
        <dsp:cNvSpPr/>
      </dsp:nvSpPr>
      <dsp:spPr>
        <a:xfrm>
          <a:off x="1317342" y="3188081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5390" y="3232290"/>
        <a:ext cx="15089" cy="3020"/>
      </dsp:txXfrm>
    </dsp:sp>
    <dsp:sp modelId="{CC3D09B6-94D5-48C7-8FEB-7FE78D689F6D}">
      <dsp:nvSpPr>
        <dsp:cNvPr id="0" name=""/>
        <dsp:cNvSpPr/>
      </dsp:nvSpPr>
      <dsp:spPr>
        <a:xfrm>
          <a:off x="7033" y="2840168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stajati ispred osobe </a:t>
          </a:r>
          <a:endParaRPr lang="en-US" sz="1200" kern="1200"/>
        </a:p>
      </dsp:txBody>
      <dsp:txXfrm>
        <a:off x="7033" y="2840168"/>
        <a:ext cx="1312109" cy="787265"/>
      </dsp:txXfrm>
    </dsp:sp>
    <dsp:sp modelId="{651FD60F-068C-4E83-923B-65D01A8CB0E9}">
      <dsp:nvSpPr>
        <dsp:cNvPr id="0" name=""/>
        <dsp:cNvSpPr/>
      </dsp:nvSpPr>
      <dsp:spPr>
        <a:xfrm>
          <a:off x="2931237" y="3188081"/>
          <a:ext cx="27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9285" y="3232290"/>
        <a:ext cx="15089" cy="3020"/>
      </dsp:txXfrm>
    </dsp:sp>
    <dsp:sp modelId="{0FC92E9E-FCB1-47D8-928A-D9993A6D4087}">
      <dsp:nvSpPr>
        <dsp:cNvPr id="0" name=""/>
        <dsp:cNvSpPr/>
      </dsp:nvSpPr>
      <dsp:spPr>
        <a:xfrm>
          <a:off x="1620927" y="2840168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verbalno objasniti svaku pisanu poruku</a:t>
          </a:r>
          <a:endParaRPr lang="en-US" sz="1200" kern="1200"/>
        </a:p>
      </dsp:txBody>
      <dsp:txXfrm>
        <a:off x="1620927" y="2840168"/>
        <a:ext cx="1312109" cy="787265"/>
      </dsp:txXfrm>
    </dsp:sp>
    <dsp:sp modelId="{FDD7F96C-326F-452C-99EE-F7DA3670E8DA}">
      <dsp:nvSpPr>
        <dsp:cNvPr id="0" name=""/>
        <dsp:cNvSpPr/>
      </dsp:nvSpPr>
      <dsp:spPr>
        <a:xfrm>
          <a:off x="663087" y="3625634"/>
          <a:ext cx="3227789" cy="271185"/>
        </a:xfrm>
        <a:custGeom>
          <a:avLst/>
          <a:gdLst/>
          <a:ahLst/>
          <a:cxnLst/>
          <a:rect l="0" t="0" r="0" b="0"/>
          <a:pathLst>
            <a:path>
              <a:moveTo>
                <a:pt x="3227789" y="0"/>
              </a:moveTo>
              <a:lnTo>
                <a:pt x="3227789" y="152692"/>
              </a:lnTo>
              <a:lnTo>
                <a:pt x="0" y="152692"/>
              </a:lnTo>
              <a:lnTo>
                <a:pt x="0" y="27118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5936" y="3759716"/>
        <a:ext cx="162093" cy="3020"/>
      </dsp:txXfrm>
    </dsp:sp>
    <dsp:sp modelId="{59229A26-5D06-4836-9F7B-3AE9C030253C}">
      <dsp:nvSpPr>
        <dsp:cNvPr id="0" name=""/>
        <dsp:cNvSpPr/>
      </dsp:nvSpPr>
      <dsp:spPr>
        <a:xfrm>
          <a:off x="3234822" y="2840168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primjereno osvijetliti prostoriju</a:t>
          </a:r>
          <a:endParaRPr lang="en-US" sz="1200" kern="1200"/>
        </a:p>
      </dsp:txBody>
      <dsp:txXfrm>
        <a:off x="3234822" y="2840168"/>
        <a:ext cx="1312109" cy="787265"/>
      </dsp:txXfrm>
    </dsp:sp>
    <dsp:sp modelId="{9ABBA9BD-EB3D-4396-804B-BEB4802D772E}">
      <dsp:nvSpPr>
        <dsp:cNvPr id="0" name=""/>
        <dsp:cNvSpPr/>
      </dsp:nvSpPr>
      <dsp:spPr>
        <a:xfrm>
          <a:off x="7033" y="3929219"/>
          <a:ext cx="1312109" cy="78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94" tIns="67488" rIns="64294" bIns="674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riječima opisati put kojim vodite osobu i kamo je vodite</a:t>
          </a:r>
          <a:endParaRPr lang="en-US" sz="1200" kern="1200"/>
        </a:p>
      </dsp:txBody>
      <dsp:txXfrm>
        <a:off x="7033" y="3929219"/>
        <a:ext cx="1312109" cy="787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5E2F5-E968-46A5-BBED-F283A830A6CF}">
      <dsp:nvSpPr>
        <dsp:cNvPr id="0" name=""/>
        <dsp:cNvSpPr/>
      </dsp:nvSpPr>
      <dsp:spPr>
        <a:xfrm>
          <a:off x="0" y="32110"/>
          <a:ext cx="5018314" cy="15547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govoriti u kratkim rečenicama, ponavljati i davati upute jednu po jednu, npr.: »ustanite, obujte papuče, obucite ogrtač, ... itd.»;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5897" y="108007"/>
        <a:ext cx="4866520" cy="1402968"/>
      </dsp:txXfrm>
    </dsp:sp>
    <dsp:sp modelId="{BC0344A6-26CA-4025-BB71-57F3B6481882}">
      <dsp:nvSpPr>
        <dsp:cNvPr id="0" name=""/>
        <dsp:cNvSpPr/>
      </dsp:nvSpPr>
      <dsp:spPr>
        <a:xfrm>
          <a:off x="0" y="1653112"/>
          <a:ext cx="5018314" cy="155476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komunikacija dodirom djeluje umirujuće – obično se dodiruju šake, ramena, leđa i ruke – dodir pojačava verbalnu poruku, npr., dodirnemo ruku osobe i kažemo: «Idemo!»;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5897" y="1729009"/>
        <a:ext cx="4866520" cy="1402968"/>
      </dsp:txXfrm>
    </dsp:sp>
    <dsp:sp modelId="{62552BB4-6485-4417-BEC4-513D6CA3C8F7}">
      <dsp:nvSpPr>
        <dsp:cNvPr id="0" name=""/>
        <dsp:cNvSpPr/>
      </dsp:nvSpPr>
      <dsp:spPr>
        <a:xfrm>
          <a:off x="0" y="3274114"/>
          <a:ext cx="5018314" cy="155476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ako ponavlja iste priče puno puta, pokušati je usmjeriti da kaže nešto što daje uvid u sadržaje koji nas zanimaju ili sažeti priču, npr.: «I tako ste se posvadili s bratom. Imate li još nekog brata ili sestru?»;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5897" y="3350011"/>
        <a:ext cx="4866520" cy="1402968"/>
      </dsp:txXfrm>
    </dsp:sp>
    <dsp:sp modelId="{64EAA166-1A4E-4F88-A683-D91B82291878}">
      <dsp:nvSpPr>
        <dsp:cNvPr id="0" name=""/>
        <dsp:cNvSpPr/>
      </dsp:nvSpPr>
      <dsp:spPr>
        <a:xfrm>
          <a:off x="0" y="4895116"/>
          <a:ext cx="5018314" cy="15547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u slučaju agresivnih reakcija na frustracije (tzv. katastrofične reakcije) maknuti osobu iz situacije koja je izazvala ispad ili odgoditi rješavanje situacije, npr.: «Idemo se prošetati, a poslije ćemo se dogovoriti o vježbanju».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5897" y="4971013"/>
        <a:ext cx="4866520" cy="1402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70646-0627-4A86-81DD-4B98918AF204}">
      <dsp:nvSpPr>
        <dsp:cNvPr id="0" name=""/>
        <dsp:cNvSpPr/>
      </dsp:nvSpPr>
      <dsp:spPr>
        <a:xfrm>
          <a:off x="2852529" y="663438"/>
          <a:ext cx="510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5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4291" y="706452"/>
        <a:ext cx="27059" cy="5411"/>
      </dsp:txXfrm>
    </dsp:sp>
    <dsp:sp modelId="{408A0BA1-018F-43F1-A0D1-A9F424C25E33}">
      <dsp:nvSpPr>
        <dsp:cNvPr id="0" name=""/>
        <dsp:cNvSpPr/>
      </dsp:nvSpPr>
      <dsp:spPr>
        <a:xfrm>
          <a:off x="501357" y="3267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odvojiti dovoljno vremena za razgovor;</a:t>
          </a:r>
          <a:endParaRPr lang="en-US" sz="1600" kern="1200" dirty="0"/>
        </a:p>
      </dsp:txBody>
      <dsp:txXfrm>
        <a:off x="501357" y="3267"/>
        <a:ext cx="2352972" cy="1411783"/>
      </dsp:txXfrm>
    </dsp:sp>
    <dsp:sp modelId="{4B6E0674-B055-46E6-BEAA-1E239C699A61}">
      <dsp:nvSpPr>
        <dsp:cNvPr id="0" name=""/>
        <dsp:cNvSpPr/>
      </dsp:nvSpPr>
      <dsp:spPr>
        <a:xfrm>
          <a:off x="5746685" y="663438"/>
          <a:ext cx="510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5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8447" y="706452"/>
        <a:ext cx="27059" cy="5411"/>
      </dsp:txXfrm>
    </dsp:sp>
    <dsp:sp modelId="{0F211594-5DFF-4909-AF89-2D65A9F1E6F2}">
      <dsp:nvSpPr>
        <dsp:cNvPr id="0" name=""/>
        <dsp:cNvSpPr/>
      </dsp:nvSpPr>
      <dsp:spPr>
        <a:xfrm>
          <a:off x="3395513" y="3267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suzdržavati vlastitu dosadu, frustraciju ili ljutnju;</a:t>
          </a:r>
          <a:endParaRPr lang="en-US" sz="1600" kern="1200"/>
        </a:p>
      </dsp:txBody>
      <dsp:txXfrm>
        <a:off x="3395513" y="3267"/>
        <a:ext cx="2352972" cy="1411783"/>
      </dsp:txXfrm>
    </dsp:sp>
    <dsp:sp modelId="{FB4A8DCF-1C4D-4A36-873F-E1EDD09BDCF6}">
      <dsp:nvSpPr>
        <dsp:cNvPr id="0" name=""/>
        <dsp:cNvSpPr/>
      </dsp:nvSpPr>
      <dsp:spPr>
        <a:xfrm>
          <a:off x="1677843" y="1413250"/>
          <a:ext cx="5788312" cy="510583"/>
        </a:xfrm>
        <a:custGeom>
          <a:avLst/>
          <a:gdLst/>
          <a:ahLst/>
          <a:cxnLst/>
          <a:rect l="0" t="0" r="0" b="0"/>
          <a:pathLst>
            <a:path>
              <a:moveTo>
                <a:pt x="5788312" y="0"/>
              </a:moveTo>
              <a:lnTo>
                <a:pt x="5788312" y="272391"/>
              </a:lnTo>
              <a:lnTo>
                <a:pt x="0" y="272391"/>
              </a:lnTo>
              <a:lnTo>
                <a:pt x="0" y="5105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6660" y="1665836"/>
        <a:ext cx="290677" cy="5411"/>
      </dsp:txXfrm>
    </dsp:sp>
    <dsp:sp modelId="{A1A2646A-7AF8-471C-9409-123D2DD302B6}">
      <dsp:nvSpPr>
        <dsp:cNvPr id="0" name=""/>
        <dsp:cNvSpPr/>
      </dsp:nvSpPr>
      <dsp:spPr>
        <a:xfrm>
          <a:off x="6289669" y="3267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pozorno opažati klijenta, verbalne i neverbalne znakove;</a:t>
          </a:r>
          <a:endParaRPr lang="en-US" sz="1600" kern="1200"/>
        </a:p>
      </dsp:txBody>
      <dsp:txXfrm>
        <a:off x="6289669" y="3267"/>
        <a:ext cx="2352972" cy="1411783"/>
      </dsp:txXfrm>
    </dsp:sp>
    <dsp:sp modelId="{788AFC87-DA01-4ED0-B2C6-4AE8A5625FD2}">
      <dsp:nvSpPr>
        <dsp:cNvPr id="0" name=""/>
        <dsp:cNvSpPr/>
      </dsp:nvSpPr>
      <dsp:spPr>
        <a:xfrm>
          <a:off x="2852529" y="2616406"/>
          <a:ext cx="510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5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4291" y="2659420"/>
        <a:ext cx="27059" cy="5411"/>
      </dsp:txXfrm>
    </dsp:sp>
    <dsp:sp modelId="{A22AD7D7-D7AA-443C-BBBC-AB48B34DD6C0}">
      <dsp:nvSpPr>
        <dsp:cNvPr id="0" name=""/>
        <dsp:cNvSpPr/>
      </dsp:nvSpPr>
      <dsp:spPr>
        <a:xfrm>
          <a:off x="501357" y="1956234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neverbalno pokazati suosjećanje i razumijevanje (nagnuti se prema klijentu, gledati ga u oči);</a:t>
          </a:r>
          <a:endParaRPr lang="en-US" sz="1600" kern="1200"/>
        </a:p>
      </dsp:txBody>
      <dsp:txXfrm>
        <a:off x="501357" y="1956234"/>
        <a:ext cx="2352972" cy="1411783"/>
      </dsp:txXfrm>
    </dsp:sp>
    <dsp:sp modelId="{072A8486-18F2-4EC6-A057-BAA4CCEDF6D4}">
      <dsp:nvSpPr>
        <dsp:cNvPr id="0" name=""/>
        <dsp:cNvSpPr/>
      </dsp:nvSpPr>
      <dsp:spPr>
        <a:xfrm>
          <a:off x="5746685" y="2616406"/>
          <a:ext cx="510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5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8447" y="2659420"/>
        <a:ext cx="27059" cy="5411"/>
      </dsp:txXfrm>
    </dsp:sp>
    <dsp:sp modelId="{6044D3BE-7D5F-4355-A892-568DCC6B1897}">
      <dsp:nvSpPr>
        <dsp:cNvPr id="0" name=""/>
        <dsp:cNvSpPr/>
      </dsp:nvSpPr>
      <dsp:spPr>
        <a:xfrm>
          <a:off x="3395513" y="1956234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objasniti svrhu razgovora;</a:t>
          </a:r>
          <a:endParaRPr lang="en-US" sz="1600" kern="1200"/>
        </a:p>
      </dsp:txBody>
      <dsp:txXfrm>
        <a:off x="3395513" y="1956234"/>
        <a:ext cx="2352972" cy="1411783"/>
      </dsp:txXfrm>
    </dsp:sp>
    <dsp:sp modelId="{C27337B9-20F1-45AB-AD8C-742016428E3C}">
      <dsp:nvSpPr>
        <dsp:cNvPr id="0" name=""/>
        <dsp:cNvSpPr/>
      </dsp:nvSpPr>
      <dsp:spPr>
        <a:xfrm>
          <a:off x="1677843" y="3366217"/>
          <a:ext cx="5788312" cy="510583"/>
        </a:xfrm>
        <a:custGeom>
          <a:avLst/>
          <a:gdLst/>
          <a:ahLst/>
          <a:cxnLst/>
          <a:rect l="0" t="0" r="0" b="0"/>
          <a:pathLst>
            <a:path>
              <a:moveTo>
                <a:pt x="5788312" y="0"/>
              </a:moveTo>
              <a:lnTo>
                <a:pt x="5788312" y="272391"/>
              </a:lnTo>
              <a:lnTo>
                <a:pt x="0" y="272391"/>
              </a:lnTo>
              <a:lnTo>
                <a:pt x="0" y="5105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6660" y="3618803"/>
        <a:ext cx="290677" cy="5411"/>
      </dsp:txXfrm>
    </dsp:sp>
    <dsp:sp modelId="{E3B9527B-5AFC-4192-83AC-026455A33186}">
      <dsp:nvSpPr>
        <dsp:cNvPr id="0" name=""/>
        <dsp:cNvSpPr/>
      </dsp:nvSpPr>
      <dsp:spPr>
        <a:xfrm>
          <a:off x="6289669" y="1956234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koristiti izraze potkrepljenja (“vidim da vam je teško govoriti o tome”);</a:t>
          </a:r>
          <a:endParaRPr lang="en-US" sz="1600" kern="1200"/>
        </a:p>
      </dsp:txBody>
      <dsp:txXfrm>
        <a:off x="6289669" y="1956234"/>
        <a:ext cx="2352972" cy="1411783"/>
      </dsp:txXfrm>
    </dsp:sp>
    <dsp:sp modelId="{8A672E49-B84F-493B-91B6-B7203FE39507}">
      <dsp:nvSpPr>
        <dsp:cNvPr id="0" name=""/>
        <dsp:cNvSpPr/>
      </dsp:nvSpPr>
      <dsp:spPr>
        <a:xfrm>
          <a:off x="501357" y="3909201"/>
          <a:ext cx="2352972" cy="141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98" tIns="121025" rIns="115298" bIns="1210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pitanja koja se postavljaju trebaju biti takva da osoba može odgovoriti kratkim i jednostavnim odgovorima.</a:t>
          </a:r>
          <a:endParaRPr lang="en-US" sz="1600" kern="1200"/>
        </a:p>
      </dsp:txBody>
      <dsp:txXfrm>
        <a:off x="501357" y="3909201"/>
        <a:ext cx="2352972" cy="1411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7FC2F-D674-4A60-B99C-B1F8E0F4E4C0}">
      <dsp:nvSpPr>
        <dsp:cNvPr id="0" name=""/>
        <dsp:cNvSpPr/>
      </dsp:nvSpPr>
      <dsp:spPr>
        <a:xfrm>
          <a:off x="3260445" y="2747"/>
          <a:ext cx="910285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izostanak higijene</a:t>
          </a:r>
          <a:endParaRPr lang="en-US" sz="1400" kern="1200"/>
        </a:p>
      </dsp:txBody>
      <dsp:txXfrm>
        <a:off x="3260445" y="2747"/>
        <a:ext cx="910285" cy="910285"/>
      </dsp:txXfrm>
    </dsp:sp>
    <dsp:sp modelId="{A0B83FB8-1557-4B70-9617-2E67CCA50446}">
      <dsp:nvSpPr>
        <dsp:cNvPr id="0" name=""/>
        <dsp:cNvSpPr/>
      </dsp:nvSpPr>
      <dsp:spPr>
        <a:xfrm>
          <a:off x="415858" y="50977"/>
          <a:ext cx="4718882" cy="4718882"/>
        </a:xfrm>
        <a:prstGeom prst="circularArrow">
          <a:avLst>
            <a:gd name="adj1" fmla="val 3762"/>
            <a:gd name="adj2" fmla="val 234694"/>
            <a:gd name="adj3" fmla="val 19827572"/>
            <a:gd name="adj4" fmla="val 18605011"/>
            <a:gd name="adj5" fmla="val 438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12CF4-6C93-4D82-9D18-9E421D88E5EA}">
      <dsp:nvSpPr>
        <dsp:cNvPr id="0" name=""/>
        <dsp:cNvSpPr/>
      </dsp:nvSpPr>
      <dsp:spPr>
        <a:xfrm>
          <a:off x="4432965" y="1473041"/>
          <a:ext cx="910285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nepravilna prehrana</a:t>
          </a:r>
          <a:endParaRPr lang="en-US" sz="1400" kern="1200"/>
        </a:p>
      </dsp:txBody>
      <dsp:txXfrm>
        <a:off x="4432965" y="1473041"/>
        <a:ext cx="910285" cy="910285"/>
      </dsp:txXfrm>
    </dsp:sp>
    <dsp:sp modelId="{78E16A42-6C98-4DC0-BCB9-066EFB6A89DC}">
      <dsp:nvSpPr>
        <dsp:cNvPr id="0" name=""/>
        <dsp:cNvSpPr/>
      </dsp:nvSpPr>
      <dsp:spPr>
        <a:xfrm>
          <a:off x="415858" y="50977"/>
          <a:ext cx="4718882" cy="4718882"/>
        </a:xfrm>
        <a:prstGeom prst="circularArrow">
          <a:avLst>
            <a:gd name="adj1" fmla="val 3762"/>
            <a:gd name="adj2" fmla="val 234694"/>
            <a:gd name="adj3" fmla="val 1230686"/>
            <a:gd name="adj4" fmla="val 21557023"/>
            <a:gd name="adj5" fmla="val 4389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24AEBE-3F4F-4CD0-AEA9-0A7F16F9CAD3}">
      <dsp:nvSpPr>
        <dsp:cNvPr id="0" name=""/>
        <dsp:cNvSpPr/>
      </dsp:nvSpPr>
      <dsp:spPr>
        <a:xfrm>
          <a:off x="4014497" y="3306467"/>
          <a:ext cx="910285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nezdrave navike</a:t>
          </a:r>
          <a:endParaRPr lang="en-US" sz="1400" kern="1200"/>
        </a:p>
      </dsp:txBody>
      <dsp:txXfrm>
        <a:off x="4014497" y="3306467"/>
        <a:ext cx="910285" cy="910285"/>
      </dsp:txXfrm>
    </dsp:sp>
    <dsp:sp modelId="{DF849935-F0EA-4703-BFF4-6E4AC25A3C2B}">
      <dsp:nvSpPr>
        <dsp:cNvPr id="0" name=""/>
        <dsp:cNvSpPr/>
      </dsp:nvSpPr>
      <dsp:spPr>
        <a:xfrm>
          <a:off x="415858" y="50977"/>
          <a:ext cx="4718882" cy="4718882"/>
        </a:xfrm>
        <a:prstGeom prst="circularArrow">
          <a:avLst>
            <a:gd name="adj1" fmla="val 3762"/>
            <a:gd name="adj2" fmla="val 234694"/>
            <a:gd name="adj3" fmla="val 4038552"/>
            <a:gd name="adj4" fmla="val 3307400"/>
            <a:gd name="adj5" fmla="val 4389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6C920-F1A5-4B2A-B3D8-A7FB672BC2E5}">
      <dsp:nvSpPr>
        <dsp:cNvPr id="0" name=""/>
        <dsp:cNvSpPr/>
      </dsp:nvSpPr>
      <dsp:spPr>
        <a:xfrm>
          <a:off x="2077647" y="4122419"/>
          <a:ext cx="1395304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zanemarivanje kontrolnih pregleda/pretraga</a:t>
          </a:r>
          <a:endParaRPr lang="en-US" sz="1400" kern="1200" dirty="0"/>
        </a:p>
      </dsp:txBody>
      <dsp:txXfrm>
        <a:off x="2077647" y="4122419"/>
        <a:ext cx="1395304" cy="910285"/>
      </dsp:txXfrm>
    </dsp:sp>
    <dsp:sp modelId="{BFB17340-CE0A-4A7A-BEE3-145757D84EDF}">
      <dsp:nvSpPr>
        <dsp:cNvPr id="0" name=""/>
        <dsp:cNvSpPr/>
      </dsp:nvSpPr>
      <dsp:spPr>
        <a:xfrm>
          <a:off x="415858" y="50977"/>
          <a:ext cx="4718882" cy="4718882"/>
        </a:xfrm>
        <a:prstGeom prst="circularArrow">
          <a:avLst>
            <a:gd name="adj1" fmla="val 3762"/>
            <a:gd name="adj2" fmla="val 234694"/>
            <a:gd name="adj3" fmla="val 7257906"/>
            <a:gd name="adj4" fmla="val 6526754"/>
            <a:gd name="adj5" fmla="val 4389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2BC7B-27DC-4E61-AE7A-118240A707A0}">
      <dsp:nvSpPr>
        <dsp:cNvPr id="0" name=""/>
        <dsp:cNvSpPr/>
      </dsp:nvSpPr>
      <dsp:spPr>
        <a:xfrm>
          <a:off x="625816" y="3306467"/>
          <a:ext cx="910285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neredovito uzimanje lijekova</a:t>
          </a:r>
          <a:endParaRPr lang="en-US" sz="1400" kern="1200"/>
        </a:p>
      </dsp:txBody>
      <dsp:txXfrm>
        <a:off x="625816" y="3306467"/>
        <a:ext cx="910285" cy="910285"/>
      </dsp:txXfrm>
    </dsp:sp>
    <dsp:sp modelId="{CE11B01E-0C4F-4601-B1B3-4145CE05D627}">
      <dsp:nvSpPr>
        <dsp:cNvPr id="0" name=""/>
        <dsp:cNvSpPr/>
      </dsp:nvSpPr>
      <dsp:spPr>
        <a:xfrm>
          <a:off x="415858" y="50977"/>
          <a:ext cx="4718882" cy="4718882"/>
        </a:xfrm>
        <a:prstGeom prst="circularArrow">
          <a:avLst>
            <a:gd name="adj1" fmla="val 3762"/>
            <a:gd name="adj2" fmla="val 234694"/>
            <a:gd name="adj3" fmla="val 10608283"/>
            <a:gd name="adj4" fmla="val 9334620"/>
            <a:gd name="adj5" fmla="val 4389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483D3-5B64-40FD-8F95-3B2DB991A1CE}">
      <dsp:nvSpPr>
        <dsp:cNvPr id="0" name=""/>
        <dsp:cNvSpPr/>
      </dsp:nvSpPr>
      <dsp:spPr>
        <a:xfrm>
          <a:off x="44798" y="1473041"/>
          <a:ext cx="1235385" cy="91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tjelesna </a:t>
          </a:r>
          <a:r>
            <a:rPr lang="hr-HR" sz="1400" kern="1200" dirty="0" err="1"/>
            <a:t>hipoaktivnost</a:t>
          </a:r>
          <a:r>
            <a:rPr lang="hr-HR" sz="1400" kern="1200" dirty="0"/>
            <a:t> i neaktivnost</a:t>
          </a:r>
          <a:endParaRPr lang="en-US" sz="1400" kern="1200" dirty="0"/>
        </a:p>
      </dsp:txBody>
      <dsp:txXfrm>
        <a:off x="44798" y="1473041"/>
        <a:ext cx="1235385" cy="910285"/>
      </dsp:txXfrm>
    </dsp:sp>
    <dsp:sp modelId="{73C56F1C-9C42-454E-997D-B39F78ACEB7D}">
      <dsp:nvSpPr>
        <dsp:cNvPr id="0" name=""/>
        <dsp:cNvSpPr/>
      </dsp:nvSpPr>
      <dsp:spPr>
        <a:xfrm>
          <a:off x="522859" y="-216262"/>
          <a:ext cx="4718882" cy="4718882"/>
        </a:xfrm>
        <a:prstGeom prst="circularArrow">
          <a:avLst>
            <a:gd name="adj1" fmla="val 3762"/>
            <a:gd name="adj2" fmla="val 234694"/>
            <a:gd name="adj3" fmla="val 12626431"/>
            <a:gd name="adj4" fmla="val 11880757"/>
            <a:gd name="adj5" fmla="val 4389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926AD-4535-4B28-8B6D-5F9B4D6B6FDA}">
      <dsp:nvSpPr>
        <dsp:cNvPr id="0" name=""/>
        <dsp:cNvSpPr/>
      </dsp:nvSpPr>
      <dsp:spPr>
        <a:xfrm>
          <a:off x="982173" y="903"/>
          <a:ext cx="1351683" cy="91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neprovođenje/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izbjegavanje radne terapije</a:t>
          </a:r>
          <a:endParaRPr lang="en-US" sz="1400" kern="1200" dirty="0"/>
        </a:p>
      </dsp:txBody>
      <dsp:txXfrm>
        <a:off x="982173" y="903"/>
        <a:ext cx="1351683" cy="919406"/>
      </dsp:txXfrm>
    </dsp:sp>
    <dsp:sp modelId="{09AA9ACC-65EE-49B9-B99A-7F36F738EB63}">
      <dsp:nvSpPr>
        <dsp:cNvPr id="0" name=""/>
        <dsp:cNvSpPr/>
      </dsp:nvSpPr>
      <dsp:spPr>
        <a:xfrm>
          <a:off x="230131" y="-474"/>
          <a:ext cx="4718882" cy="4718882"/>
        </a:xfrm>
        <a:prstGeom prst="circularArrow">
          <a:avLst>
            <a:gd name="adj1" fmla="val 3762"/>
            <a:gd name="adj2" fmla="val 234694"/>
            <a:gd name="adj3" fmla="val 17047288"/>
            <a:gd name="adj4" fmla="val 15793409"/>
            <a:gd name="adj5" fmla="val 4389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77C2-8F0C-4DB1-8650-DBC0493527C0}">
      <dsp:nvSpPr>
        <dsp:cNvPr id="0" name=""/>
        <dsp:cNvSpPr/>
      </dsp:nvSpPr>
      <dsp:spPr>
        <a:xfrm>
          <a:off x="0" y="0"/>
          <a:ext cx="3515214" cy="351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Čimbenici rizika:</a:t>
          </a:r>
          <a:endParaRPr lang="en-US" sz="2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 dirty="0"/>
            <a:t>ekonomska nesigurnost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/>
            <a:t>ovisnost o tuđoj pomoći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/>
            <a:t>promjene u socijalnim ulogama i odnosima</a:t>
          </a:r>
          <a:endParaRPr lang="en-US" sz="2700" kern="1200"/>
        </a:p>
      </dsp:txBody>
      <dsp:txXfrm>
        <a:off x="0" y="0"/>
        <a:ext cx="3515214" cy="351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BA5B-4D07-41E5-BF27-933AB3E08FB8}" type="datetimeFigureOut">
              <a:rPr lang="hr-HR" smtClean="0"/>
              <a:t>10.1.2022.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EDD2-A9E2-4726-BC88-5DCD9FB3A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31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BEAC0-711E-4BD0-8077-E021B604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113E8A-D678-4C2F-9412-6733B8316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07DC52-6189-416F-9EB5-F0F0E66E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D28D-C2D8-4041-B1D6-8FAA3BDD1D2C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E8C1D5-E5CB-46F9-9E43-CE5588B1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5090A3-B0FB-486A-AFA0-505B4FB2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9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D9EA8-869B-4446-B203-F5ACD581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4DE019-9651-4376-BEED-40728547B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B423D5-AF7A-4FA5-A6BC-D0EB5CD6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F56-ECD0-4E78-AD96-6FC9C9954486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3D9B91-CD7C-4B09-A84A-511C53A0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321390-C461-4175-80C3-AA9152ED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06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5E4A82F-0DB0-4338-88D7-C1C3F9FA3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F847906-95CC-4F4D-B4D5-1A677E64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2CA284-A80C-4674-A126-A5463C22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6FA-6859-41AF-BF64-AB0BDC1D6F0C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54D268-DB65-4FD4-9C38-99BB91FE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C90C8E-6A19-4E97-BE50-9059929E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7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118F33-E088-48D3-B09A-9609B864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93F4B1-F031-41D4-B795-9362C266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88B1EE-F44E-4877-919E-81315D80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E7B-167D-4A2C-B0FD-06758A9B63C2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6678D6-AB6F-4968-9308-839E7B66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D3BE74-F85F-402B-9255-FF36AF73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1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51D82-1ED0-4447-8B36-4D92F249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5E84A8-C399-485B-93AA-59446316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C0BB2C-5424-4D4F-95F0-0F21E48A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D48-5204-4C6F-9975-1A5947DAE7F7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F9A8B9-F6C7-41D9-824C-763B189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729ADF-2E03-45C8-86EF-030A483F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0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9FE45-862D-4F85-A354-0BDB30F0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CA728C-2F70-48F5-9A19-F138210E8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7823B0-AA91-48ED-83F6-FAE719E3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8B6AC3-D4C8-40DE-BC93-E9E00C6D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4413-93C6-4152-BF20-9D2E403E2955}" type="datetime1">
              <a:rPr lang="hr-HR" smtClean="0"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07ECBB8-D1C3-4107-8804-2A817B1E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317C1A-D7CB-4738-825E-83BD585D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48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A8F10-CB97-41EA-A3CE-DB2870A7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E6A5BE5-D531-4366-8366-032637C4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8F13524-918F-4D6D-9D83-E65BF088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6B56878-EEE4-45E2-A626-F4EA94200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41816CA-3F43-4FF8-B04E-6C8466B2B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4A966A1-0B3F-4A47-ADBB-BBA873B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F5D-AF5C-49D5-9492-1DC78D01271F}" type="datetime1">
              <a:rPr lang="hr-HR" smtClean="0"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043FCC5-9BE4-49EB-87CB-4A38A893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EF103CF-EDA4-4D9E-AEB7-992B3D50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BC076C-FF98-4E7C-8A6F-B08D0893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AAB8C76-F99D-4569-9197-1979A01C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817-0A68-4D74-A851-19683DD9A965}" type="datetime1">
              <a:rPr lang="hr-HR" smtClean="0"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329904-5F26-4ED5-935A-E1E6BBD3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1C7AF03-D3CA-42D1-8994-8CE364B6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4175FA6-BC49-4387-8785-74C1D0CC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572-D49E-4E6D-B7B5-F13DAD152CD9}" type="datetime1">
              <a:rPr lang="hr-HR" smtClean="0"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4B8E63F-CBBE-429F-8A56-6FFEF4CC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DEB932C-2A92-4ED8-8DC0-C80E05C7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489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CC919-0585-46D8-89A7-D12343EF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01D5F0-20BB-4D67-BF8B-3396F155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F769414-3811-4ADA-ADCE-D9836EF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371F743-485D-47A8-BC5F-6789331E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B073-27DF-402C-909C-B05E612D3EA3}" type="datetime1">
              <a:rPr lang="hr-HR" smtClean="0"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684E55-8CA5-49AE-A4FE-64FD017C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6BD5032-6132-4258-84ED-8A5DB416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9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BA3438-D050-401C-A3E6-2D461F45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8C511C0-79C9-4DB3-AE10-B922FD8EF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DA6D353-C875-49C3-9774-DB7511CF8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E94EEC-40EE-4A1F-B2AA-471595CD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414C-7E4A-45E0-8A5A-78BDAD6D0B3A}" type="datetime1">
              <a:rPr lang="hr-HR" smtClean="0"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4C2B43-D6A7-4C19-9988-4E9FCF89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7CDC20-9DB5-4A65-9741-89E11533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5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EB02F0E-F34E-4C9D-974C-BEEC8E34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55BF14-2C92-45E9-8EFD-7CDE3CED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862373-7A38-4F72-88E3-C7F19AF7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7147-F050-4C31-B900-53D54D041802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ED3D68-0614-437C-84D6-5179D1431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Snežana Žaja, nastavnik-izvrstan savjetnik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9495B0-C74F-4D1A-ACA3-3D1DF9ADF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6790-0998-4730-B667-91D02C9516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8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reoveme.com/hypochondriasis-strah-od-bolesti/" TargetMode="External"/><Relationship Id="rId2" Type="http://schemas.openxmlformats.org/officeDocument/2006/relationships/hyperlink" Target="https://hr.reoveme.com/arachnophobia-razumijevanje-straha-od-pau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8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502400"/>
            <a:ext cx="2939143" cy="18180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Senzorno percepcijski poremećaji u starijih osoba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56" r="2" b="13760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484" name="Picture 4" descr="http://www.jgl.hr/media/115453/starija_osob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5" r="4861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524305" y="3731920"/>
            <a:ext cx="5559823" cy="2125329"/>
          </a:xfrm>
        </p:spPr>
        <p:txBody>
          <a:bodyPr anchor="ctr">
            <a:noAutofit/>
          </a:bodyPr>
          <a:lstStyle/>
          <a:p>
            <a:pPr marL="0" indent="0" eaLnBrk="1" hangingPunct="1">
              <a:buClrTx/>
              <a:buNone/>
            </a:pPr>
            <a:r>
              <a:rPr lang="hr-HR" sz="1800" dirty="0">
                <a:effectLst/>
              </a:rPr>
              <a:t>Sve senzorne sposobnosti smanjuju sa starenjem.</a:t>
            </a:r>
            <a:br>
              <a:rPr lang="hr-HR" sz="1800" dirty="0"/>
            </a:br>
            <a:r>
              <a:rPr lang="hr-HR" sz="1800" dirty="0"/>
              <a:t>N</a:t>
            </a:r>
            <a:r>
              <a:rPr lang="hr-HR" sz="1800" dirty="0">
                <a:effectLst/>
              </a:rPr>
              <a:t>eki se senzorni nedostaci mogu kompenzirati pomoću raznih pomagala kao što su: naočale, slušno pomagalo i dr.</a:t>
            </a:r>
          </a:p>
          <a:p>
            <a:pPr marL="0" indent="0" eaLnBrk="1" hangingPunct="1">
              <a:buClrTx/>
              <a:buNone/>
            </a:pPr>
            <a:r>
              <a:rPr lang="hr-HR" sz="1800" dirty="0">
                <a:effectLst/>
              </a:rPr>
              <a:t> Starije osobe mogu se prilagoditi na manju osjetljivost</a:t>
            </a:r>
            <a:br>
              <a:rPr lang="hr-HR" sz="1800" dirty="0"/>
            </a:br>
            <a:r>
              <a:rPr lang="hr-HR" sz="1800" dirty="0">
                <a:effectLst/>
              </a:rPr>
              <a:t>jednog osjetnog organa boljom integracijom svih ostalih informacija koje dobivaju putem drugih osjetila. </a:t>
            </a:r>
          </a:p>
          <a:p>
            <a:pPr marL="0" indent="0" eaLnBrk="1" hangingPunct="1">
              <a:buClrTx/>
              <a:buNone/>
            </a:pPr>
            <a:r>
              <a:rPr lang="hr-HR" sz="1800" dirty="0">
                <a:effectLst/>
              </a:rPr>
              <a:t>Promjene u funkciji osjetila vrlo se rijetko događaju iznenada, u vrlo kratkom roku, nego obično kroz duže vrijeme pa se osoba ima vremena prilagoditi gubitku. </a:t>
            </a:r>
          </a:p>
          <a:p>
            <a:pPr marL="0" indent="0" eaLnBrk="1" hangingPunct="1">
              <a:buClrTx/>
              <a:buNone/>
            </a:pPr>
            <a:r>
              <a:rPr lang="hr-HR" sz="1800" dirty="0">
                <a:effectLst/>
              </a:rPr>
              <a:t>Najvažnije je zadržati mogućnosti obavljanja raznih aktivnosti koje ovise o senzornim sposobnostima</a:t>
            </a:r>
            <a:endParaRPr lang="hr-HR" altLang="sr-Latn-RS" sz="1800" dirty="0">
              <a:cs typeface="Calibri" panose="020F050202020403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8AB227-6B89-4EB1-840E-426178C6FCED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424334" y="6356350"/>
            <a:ext cx="35316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Kognitivna ograničenja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4532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707E61-95A7-4A06-A47C-E9CB9955FC7F}" type="datetime1">
              <a:rPr lang="hr-HR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4E5ADBD8-DDAE-442B-9160-3DBCF2D7CCF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628595"/>
              </p:ext>
            </p:extLst>
          </p:nvPr>
        </p:nvGraphicFramePr>
        <p:xfrm>
          <a:off x="3962400" y="136525"/>
          <a:ext cx="5018314" cy="648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6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" y="174624"/>
            <a:ext cx="9144000" cy="5322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Komunikacija s depresivnim štićenikom</a:t>
            </a:r>
          </a:p>
        </p:txBody>
      </p:sp>
      <p:graphicFrame>
        <p:nvGraphicFramePr>
          <p:cNvPr id="26630" name="Content Placeholder 2">
            <a:extLst>
              <a:ext uri="{FF2B5EF4-FFF2-40B4-BE49-F238E27FC236}">
                <a16:creationId xmlns:a16="http://schemas.microsoft.com/office/drawing/2014/main" id="{EBC06D35-56A1-4A41-887F-C2792929DDD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5507732"/>
              </p:ext>
            </p:extLst>
          </p:nvPr>
        </p:nvGraphicFramePr>
        <p:xfrm>
          <a:off x="0" y="815291"/>
          <a:ext cx="9143999" cy="532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 descr="Slika na kojoj se prikazuje osoba&#10;&#10;Opis je automatski generira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35" y="4529818"/>
            <a:ext cx="2430236" cy="1609725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D306-AB58-419E-BA41-2D156806CEAA}" type="datetime1">
              <a:rPr lang="hr-HR" smtClean="0"/>
              <a:t>10.1.2022.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92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-33793"/>
            <a:ext cx="385230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cap="none" dirty="0" err="1">
                <a:solidFill>
                  <a:schemeClr val="tx1"/>
                </a:solidFill>
                <a:latin typeface="+mn-lt"/>
              </a:rPr>
              <a:t>Komunikacija</a:t>
            </a:r>
            <a:r>
              <a:rPr lang="en-US" b="1" cap="none" dirty="0">
                <a:solidFill>
                  <a:schemeClr val="tx1"/>
                </a:solidFill>
                <a:latin typeface="+mn-lt"/>
              </a:rPr>
              <a:t> s </a:t>
            </a:r>
            <a:r>
              <a:rPr lang="en-US" b="1" cap="none" dirty="0" err="1">
                <a:solidFill>
                  <a:schemeClr val="tx1"/>
                </a:solidFill>
                <a:latin typeface="+mn-lt"/>
              </a:rPr>
              <a:t>tjeskobnim</a:t>
            </a:r>
            <a:r>
              <a:rPr lang="en-US" b="1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cap="none" dirty="0" err="1">
                <a:solidFill>
                  <a:schemeClr val="tx1"/>
                </a:solidFill>
                <a:latin typeface="+mn-lt"/>
              </a:rPr>
              <a:t>štićenikom</a:t>
            </a:r>
            <a:endParaRPr lang="en-US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Slika 4" descr="Slika na kojoj se prikazuje osoba, odjeća, kosa, kopča za kosu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5" r="21102" b="-1"/>
          <a:stretch/>
        </p:blipFill>
        <p:spPr>
          <a:xfrm>
            <a:off x="-1" y="10"/>
            <a:ext cx="4334912" cy="685799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336340" y="1083141"/>
            <a:ext cx="4628641" cy="475160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50000"/>
              </a:lnSpc>
              <a:buClrTx/>
            </a:pPr>
            <a:r>
              <a:rPr lang="en-US" altLang="sr-Latn-RS" sz="2000" dirty="0" err="1"/>
              <a:t>biti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smireni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odvojiti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dovoljno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vremena</a:t>
            </a:r>
            <a:r>
              <a:rPr lang="en-US" altLang="sr-Latn-RS" sz="2000" dirty="0"/>
              <a:t> za </a:t>
            </a:r>
            <a:r>
              <a:rPr lang="en-US" altLang="sr-Latn-RS" sz="2000" dirty="0" err="1"/>
              <a:t>razgovor</a:t>
            </a:r>
            <a:r>
              <a:rPr lang="en-US" altLang="sr-Latn-RS" sz="2000" dirty="0"/>
              <a:t>;</a:t>
            </a:r>
          </a:p>
          <a:p>
            <a:pPr indent="-228600" defTabSz="914400">
              <a:lnSpc>
                <a:spcPct val="150000"/>
              </a:lnSpc>
              <a:buClrTx/>
            </a:pPr>
            <a:r>
              <a:rPr lang="en-US" altLang="sr-Latn-RS" sz="2000" dirty="0" err="1"/>
              <a:t>objasniti</a:t>
            </a:r>
            <a:r>
              <a:rPr lang="en-US" altLang="sr-Latn-RS" sz="2000" dirty="0"/>
              <a:t> da </a:t>
            </a:r>
            <a:r>
              <a:rPr lang="en-US" altLang="sr-Latn-RS" sz="2000" dirty="0" err="1"/>
              <a:t>mnogi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ljudi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osjećaju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tjeskobu</a:t>
            </a:r>
            <a:r>
              <a:rPr lang="en-US" altLang="sr-Latn-RS" sz="2000" dirty="0"/>
              <a:t>;</a:t>
            </a:r>
          </a:p>
          <a:p>
            <a:pPr indent="-228600" defTabSz="914400">
              <a:lnSpc>
                <a:spcPct val="150000"/>
              </a:lnSpc>
              <a:buClrTx/>
            </a:pPr>
            <a:r>
              <a:rPr lang="en-US" altLang="sr-Latn-RS" sz="2000" dirty="0" err="1"/>
              <a:t>ako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osoba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previše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priča</a:t>
            </a:r>
            <a:r>
              <a:rPr lang="en-US" altLang="sr-Latn-RS" sz="2000" dirty="0"/>
              <a:t>, </a:t>
            </a:r>
            <a:r>
              <a:rPr lang="en-US" altLang="sr-Latn-RS" sz="2000" dirty="0" err="1"/>
              <a:t>usmjeravati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ju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sažimanjem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objasniti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koje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podatke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trebate</a:t>
            </a:r>
            <a:r>
              <a:rPr lang="en-US" altLang="sr-Latn-RS" sz="2000" dirty="0"/>
              <a:t>;</a:t>
            </a:r>
          </a:p>
          <a:p>
            <a:pPr indent="-228600" defTabSz="914400">
              <a:lnSpc>
                <a:spcPct val="150000"/>
              </a:lnSpc>
              <a:buClrTx/>
            </a:pPr>
            <a:r>
              <a:rPr lang="en-US" altLang="sr-Latn-RS" sz="2000" dirty="0" err="1"/>
              <a:t>točno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im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kažite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što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očekujete</a:t>
            </a:r>
            <a:r>
              <a:rPr lang="en-US" altLang="sr-Latn-RS" sz="2000" dirty="0"/>
              <a:t> od </a:t>
            </a:r>
            <a:r>
              <a:rPr lang="en-US" altLang="sr-Latn-RS" sz="2000" dirty="0" err="1"/>
              <a:t>njih</a:t>
            </a:r>
            <a:r>
              <a:rPr lang="en-US" altLang="sr-Latn-RS" sz="2000" dirty="0"/>
              <a:t> za </a:t>
            </a:r>
            <a:r>
              <a:rPr lang="en-US" altLang="sr-Latn-RS" sz="2000" dirty="0" err="1"/>
              <a:t>vrijeme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nakon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razgovora</a:t>
            </a:r>
            <a:r>
              <a:rPr lang="en-US" altLang="sr-Latn-RS" sz="2000" dirty="0"/>
              <a:t>;</a:t>
            </a:r>
          </a:p>
          <a:p>
            <a:pPr indent="-228600" defTabSz="914400">
              <a:lnSpc>
                <a:spcPct val="150000"/>
              </a:lnSpc>
              <a:buClrTx/>
            </a:pPr>
            <a:r>
              <a:rPr lang="en-US" altLang="sr-Latn-RS" sz="2000" dirty="0" err="1"/>
              <a:t>ako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zahtijeva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još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objašnjenja</a:t>
            </a:r>
            <a:r>
              <a:rPr lang="en-US" altLang="sr-Latn-RS" sz="2000" dirty="0"/>
              <a:t>, </a:t>
            </a:r>
            <a:r>
              <a:rPr lang="en-US" altLang="sr-Latn-RS" sz="2000" dirty="0" err="1"/>
              <a:t>razuvjerite</a:t>
            </a:r>
            <a:r>
              <a:rPr lang="en-US" altLang="sr-Latn-RS" sz="2000" dirty="0"/>
              <a:t> ga da </a:t>
            </a:r>
            <a:r>
              <a:rPr lang="en-US" altLang="sr-Latn-RS" sz="2000" dirty="0" err="1"/>
              <a:t>će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doznati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sve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što</a:t>
            </a:r>
            <a:r>
              <a:rPr lang="en-US" altLang="sr-Latn-RS" sz="2000" dirty="0"/>
              <a:t> ga se </a:t>
            </a:r>
            <a:r>
              <a:rPr lang="en-US" altLang="sr-Latn-RS" sz="2000" dirty="0" err="1"/>
              <a:t>tiče</a:t>
            </a:r>
            <a:r>
              <a:rPr lang="en-US" altLang="sr-Latn-RS" sz="2000" dirty="0"/>
              <a:t>. </a:t>
            </a:r>
          </a:p>
          <a:p>
            <a:pPr indent="-228600" defTabSz="914400">
              <a:lnSpc>
                <a:spcPct val="150000"/>
              </a:lnSpc>
              <a:buClrTx/>
            </a:pPr>
            <a:endParaRPr lang="en-US" altLang="sr-Latn-RS" sz="2000" dirty="0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1448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37B135-B541-45D4-80F8-01971472D855}" type="datetime1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1/10/2022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4809089" y="6356350"/>
            <a:ext cx="27673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Snežana Žaja, </a:t>
            </a: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nastavnik-izvrstan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savjetnik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813299" y="490538"/>
            <a:ext cx="3968748" cy="445634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500" cap="none" dirty="0">
                <a:latin typeface="Calibri" panose="020F0502020204030204" pitchFamily="34" charset="0"/>
                <a:cs typeface="Calibri" panose="020F0502020204030204" pitchFamily="34" charset="0"/>
              </a:rPr>
              <a:t>Hipohondrija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11178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923091" y="6356350"/>
            <a:ext cx="189476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BD84CC-4FDC-4B8E-BB0F-F134C700C0F5}" type="datetime1">
              <a:rPr lang="hr-H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 sz="1000">
              <a:solidFill>
                <a:srgbClr val="FFFFFF"/>
              </a:solidFill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463143" cy="51482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Stalna zaokupljenost da je prisutan jedan ili vise ozbiljnih i </a:t>
            </a:r>
            <a:r>
              <a:rPr lang="hr-HR" altLang="sr-Latn-R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progradirajućih</a:t>
            </a: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 tjelesnih poremećaja, odnosno bolestan strah ili uvjerenje da se boluje od ozbiljne bolesti premda ona nije prisutna bitno je obilježje hipohondrijskog poremećaja.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Štićenici se trajno tuže na tjelesne bolesti; normalne i obične osjećaje cesto tumače kao nenormalne i psihički opterećujuće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813299" y="6356350"/>
            <a:ext cx="39687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2136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2" b="2"/>
          <a:stretch/>
        </p:blipFill>
        <p:spPr>
          <a:xfrm>
            <a:off x="3320143" y="3429004"/>
            <a:ext cx="5823858" cy="342899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" r="4274" b="-2"/>
          <a:stretch/>
        </p:blipFill>
        <p:spPr>
          <a:xfrm>
            <a:off x="3320139" y="-3"/>
            <a:ext cx="5823860" cy="34344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1827" y="216086"/>
            <a:ext cx="2538000" cy="665657"/>
          </a:xfrm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cap="none" dirty="0">
                <a:latin typeface="Calibri" panose="020F0502020204030204" pitchFamily="34" charset="0"/>
                <a:cs typeface="Calibri" panose="020F0502020204030204" pitchFamily="34" charset="0"/>
              </a:rPr>
              <a:t>Fobija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74245" y="881743"/>
            <a:ext cx="3446027" cy="469388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fobija je izraženi trajni strah, najčešće prekomjeran iii neopravdan, a pojavljuje se u vezi očekivanja specifičnog objekta ili situacije (</a:t>
            </a:r>
            <a:r>
              <a:rPr lang="fi-FI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npr. visine i</a:t>
            </a:r>
            <a:r>
              <a:rPr lang="hr-HR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i-FI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pauka</a:t>
            </a:r>
            <a:r>
              <a:rPr lang="hr-HR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nelagoda ili strah pri susretu s nepoznatim ljudima ili u nekim socijalnim situacijama (socijalna)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75071" y="6375679"/>
            <a:ext cx="1968300" cy="3484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AA9824-B37A-4763-93D7-D416041D6DB1}" type="datetime1">
              <a:rPr lang="hr-HR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986852" y="6375679"/>
            <a:ext cx="3337617" cy="34579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35368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CF6F3-4777-4A41-BBBF-DC8F0D2F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798174"/>
          </a:xfrm>
        </p:spPr>
        <p:txBody>
          <a:bodyPr>
            <a:normAutofit/>
          </a:bodyPr>
          <a:lstStyle/>
          <a:p>
            <a:r>
              <a:rPr lang="hr-HR" sz="2800" b="1" dirty="0"/>
              <a:t>Neke fobije: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BCF010FA-A687-4D8F-AC00-50DFBF3CC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4677"/>
              </p:ext>
            </p:extLst>
          </p:nvPr>
        </p:nvGraphicFramePr>
        <p:xfrm>
          <a:off x="517072" y="816429"/>
          <a:ext cx="4142014" cy="428123"/>
        </p:xfrm>
        <a:graphic>
          <a:graphicData uri="http://schemas.openxmlformats.org/drawingml/2006/table">
            <a:tbl>
              <a:tblPr/>
              <a:tblGrid>
                <a:gridCol w="2071007">
                  <a:extLst>
                    <a:ext uri="{9D8B030D-6E8A-4147-A177-3AD203B41FA5}">
                      <a16:colId xmlns:a16="http://schemas.microsoft.com/office/drawing/2014/main" val="2812061300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val="833297504"/>
                    </a:ext>
                  </a:extLst>
                </a:gridCol>
              </a:tblGrid>
              <a:tr h="428123">
                <a:tc>
                  <a:txBody>
                    <a:bodyPr/>
                    <a:lstStyle/>
                    <a:p>
                      <a:r>
                        <a:rPr lang="hr-HR" sz="1800"/>
                        <a:t>Algophobia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boli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01613"/>
                  </a:ext>
                </a:extLst>
              </a:tr>
            </a:tbl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C50A81-A97E-4598-A442-5635B5F4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E7B-167D-4A2C-B0FD-06758A9B63C2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F13457-E98B-4953-9EE2-664EFB98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E1950C14-84EC-4E9E-8071-E987CBAE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04181"/>
              </p:ext>
            </p:extLst>
          </p:nvPr>
        </p:nvGraphicFramePr>
        <p:xfrm>
          <a:off x="517072" y="1317424"/>
          <a:ext cx="4142014" cy="365760"/>
        </p:xfrm>
        <a:graphic>
          <a:graphicData uri="http://schemas.openxmlformats.org/drawingml/2006/table">
            <a:tbl>
              <a:tblPr/>
              <a:tblGrid>
                <a:gridCol w="2071007">
                  <a:extLst>
                    <a:ext uri="{9D8B030D-6E8A-4147-A177-3AD203B41FA5}">
                      <a16:colId xmlns:a16="http://schemas.microsoft.com/office/drawing/2014/main" val="561757910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val="3580056637"/>
                    </a:ext>
                  </a:extLst>
                </a:gridCol>
              </a:tblGrid>
              <a:tr h="249938">
                <a:tc>
                  <a:txBody>
                    <a:bodyPr/>
                    <a:lstStyle/>
                    <a:p>
                      <a:r>
                        <a:rPr lang="hr-HR" sz="1800"/>
                        <a:t>Androphobia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ljudi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758358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F6C8216E-9E7F-4C4F-91CD-364BCB2E5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39569"/>
              </p:ext>
            </p:extLst>
          </p:nvPr>
        </p:nvGraphicFramePr>
        <p:xfrm>
          <a:off x="517070" y="1699085"/>
          <a:ext cx="4142014" cy="365760"/>
        </p:xfrm>
        <a:graphic>
          <a:graphicData uri="http://schemas.openxmlformats.org/drawingml/2006/table">
            <a:tbl>
              <a:tblPr/>
              <a:tblGrid>
                <a:gridCol w="2071007">
                  <a:extLst>
                    <a:ext uri="{9D8B030D-6E8A-4147-A177-3AD203B41FA5}">
                      <a16:colId xmlns:a16="http://schemas.microsoft.com/office/drawing/2014/main" val="3511828922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val="3959018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u="none" dirty="0" err="1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Arachnophobia</a:t>
                      </a:r>
                      <a:r>
                        <a:rPr lang="hr-HR" sz="180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paukova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093291"/>
                  </a:ext>
                </a:extLst>
              </a:tr>
            </a:tbl>
          </a:graphicData>
        </a:graphic>
      </p:graphicFrame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3E708E3E-41C0-4A3A-A6D7-EED861D12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16749"/>
              </p:ext>
            </p:extLst>
          </p:nvPr>
        </p:nvGraphicFramePr>
        <p:xfrm>
          <a:off x="517071" y="2116498"/>
          <a:ext cx="4142014" cy="365760"/>
        </p:xfrm>
        <a:graphic>
          <a:graphicData uri="http://schemas.openxmlformats.org/drawingml/2006/table">
            <a:tbl>
              <a:tblPr/>
              <a:tblGrid>
                <a:gridCol w="2071007">
                  <a:extLst>
                    <a:ext uri="{9D8B030D-6E8A-4147-A177-3AD203B41FA5}">
                      <a16:colId xmlns:a16="http://schemas.microsoft.com/office/drawing/2014/main" val="3069246537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val="28172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dirty="0" err="1"/>
                        <a:t>Autofobija</a:t>
                      </a:r>
                      <a:r>
                        <a:rPr lang="hr-HR" sz="18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samoće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697860"/>
                  </a:ext>
                </a:extLst>
              </a:tr>
            </a:tbl>
          </a:graphicData>
        </a:graphic>
      </p:graphicFrame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7D83240D-D656-4C1D-A68D-925BD0EAB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29858"/>
              </p:ext>
            </p:extLst>
          </p:nvPr>
        </p:nvGraphicFramePr>
        <p:xfrm>
          <a:off x="517072" y="2978344"/>
          <a:ext cx="4142012" cy="365760"/>
        </p:xfrm>
        <a:graphic>
          <a:graphicData uri="http://schemas.openxmlformats.org/drawingml/2006/table">
            <a:tbl>
              <a:tblPr/>
              <a:tblGrid>
                <a:gridCol w="2071006">
                  <a:extLst>
                    <a:ext uri="{9D8B030D-6E8A-4147-A177-3AD203B41FA5}">
                      <a16:colId xmlns:a16="http://schemas.microsoft.com/office/drawing/2014/main" val="748460123"/>
                    </a:ext>
                  </a:extLst>
                </a:gridCol>
                <a:gridCol w="2071006">
                  <a:extLst>
                    <a:ext uri="{9D8B030D-6E8A-4147-A177-3AD203B41FA5}">
                      <a16:colId xmlns:a16="http://schemas.microsoft.com/office/drawing/2014/main" val="3852354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dirty="0" err="1"/>
                        <a:t>Bibliophobia</a:t>
                      </a:r>
                      <a:r>
                        <a:rPr lang="hr-HR" sz="18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knjiga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5325"/>
                  </a:ext>
                </a:extLst>
              </a:tr>
            </a:tbl>
          </a:graphicData>
        </a:graphic>
      </p:graphicFrame>
      <p:graphicFrame>
        <p:nvGraphicFramePr>
          <p:cNvPr id="11" name="Tablica 10">
            <a:extLst>
              <a:ext uri="{FF2B5EF4-FFF2-40B4-BE49-F238E27FC236}">
                <a16:creationId xmlns:a16="http://schemas.microsoft.com/office/drawing/2014/main" id="{076AEB5C-9019-4024-8368-7AFB4F45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59021"/>
              </p:ext>
            </p:extLst>
          </p:nvPr>
        </p:nvGraphicFramePr>
        <p:xfrm>
          <a:off x="517071" y="2555129"/>
          <a:ext cx="4142014" cy="365760"/>
        </p:xfrm>
        <a:graphic>
          <a:graphicData uri="http://schemas.openxmlformats.org/drawingml/2006/table">
            <a:tbl>
              <a:tblPr/>
              <a:tblGrid>
                <a:gridCol w="2071007">
                  <a:extLst>
                    <a:ext uri="{9D8B030D-6E8A-4147-A177-3AD203B41FA5}">
                      <a16:colId xmlns:a16="http://schemas.microsoft.com/office/drawing/2014/main" val="697168902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val="2299671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dirty="0" err="1"/>
                        <a:t>Bathmophobia</a:t>
                      </a:r>
                      <a:r>
                        <a:rPr lang="hr-HR" sz="18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stepenica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59281"/>
                  </a:ext>
                </a:extLst>
              </a:tr>
            </a:tbl>
          </a:graphicData>
        </a:graphic>
      </p:graphicFrame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715257F9-37B6-4DE8-B0DC-2996037D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48151"/>
              </p:ext>
            </p:extLst>
          </p:nvPr>
        </p:nvGraphicFramePr>
        <p:xfrm>
          <a:off x="517072" y="4254300"/>
          <a:ext cx="4142012" cy="640080"/>
        </p:xfrm>
        <a:graphic>
          <a:graphicData uri="http://schemas.openxmlformats.org/drawingml/2006/table">
            <a:tbl>
              <a:tblPr/>
              <a:tblGrid>
                <a:gridCol w="2071006">
                  <a:extLst>
                    <a:ext uri="{9D8B030D-6E8A-4147-A177-3AD203B41FA5}">
                      <a16:colId xmlns:a16="http://schemas.microsoft.com/office/drawing/2014/main" val="3376870840"/>
                    </a:ext>
                  </a:extLst>
                </a:gridCol>
                <a:gridCol w="2071006">
                  <a:extLst>
                    <a:ext uri="{9D8B030D-6E8A-4147-A177-3AD203B41FA5}">
                      <a16:colId xmlns:a16="http://schemas.microsoft.com/office/drawing/2014/main" val="2608169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dirty="0"/>
                        <a:t>Klaustrofobija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hr-HR" sz="1800" dirty="0"/>
                        <a:t>Strah zatvorenih prostora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19758"/>
                  </a:ext>
                </a:extLst>
              </a:tr>
            </a:tbl>
          </a:graphicData>
        </a:graphic>
      </p:graphicFrame>
      <p:graphicFrame>
        <p:nvGraphicFramePr>
          <p:cNvPr id="13" name="Tablica 12">
            <a:extLst>
              <a:ext uri="{FF2B5EF4-FFF2-40B4-BE49-F238E27FC236}">
                <a16:creationId xmlns:a16="http://schemas.microsoft.com/office/drawing/2014/main" id="{8AC1EA88-AA5F-4424-867B-942330DE7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85755"/>
              </p:ext>
            </p:extLst>
          </p:nvPr>
        </p:nvGraphicFramePr>
        <p:xfrm>
          <a:off x="508906" y="3483230"/>
          <a:ext cx="4150178" cy="365760"/>
        </p:xfrm>
        <a:graphic>
          <a:graphicData uri="http://schemas.openxmlformats.org/drawingml/2006/table">
            <a:tbl>
              <a:tblPr/>
              <a:tblGrid>
                <a:gridCol w="2075089">
                  <a:extLst>
                    <a:ext uri="{9D8B030D-6E8A-4147-A177-3AD203B41FA5}">
                      <a16:colId xmlns:a16="http://schemas.microsoft.com/office/drawing/2014/main" val="1130312878"/>
                    </a:ext>
                  </a:extLst>
                </a:gridCol>
                <a:gridCol w="2075089">
                  <a:extLst>
                    <a:ext uri="{9D8B030D-6E8A-4147-A177-3AD203B41FA5}">
                      <a16:colId xmlns:a16="http://schemas.microsoft.com/office/drawing/2014/main" val="407414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dirty="0" err="1"/>
                        <a:t>Ecophobia</a:t>
                      </a:r>
                      <a:r>
                        <a:rPr lang="hr-HR" sz="18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kuće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777927"/>
                  </a:ext>
                </a:extLst>
              </a:tr>
            </a:tbl>
          </a:graphicData>
        </a:graphic>
      </p:graphicFrame>
      <p:graphicFrame>
        <p:nvGraphicFramePr>
          <p:cNvPr id="15" name="Tablica 14">
            <a:extLst>
              <a:ext uri="{FF2B5EF4-FFF2-40B4-BE49-F238E27FC236}">
                <a16:creationId xmlns:a16="http://schemas.microsoft.com/office/drawing/2014/main" id="{D76AD6A2-4461-4167-8F25-A1069D99E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61653"/>
              </p:ext>
            </p:extLst>
          </p:nvPr>
        </p:nvGraphicFramePr>
        <p:xfrm>
          <a:off x="508906" y="3836887"/>
          <a:ext cx="4150178" cy="365760"/>
        </p:xfrm>
        <a:graphic>
          <a:graphicData uri="http://schemas.openxmlformats.org/drawingml/2006/table">
            <a:tbl>
              <a:tblPr/>
              <a:tblGrid>
                <a:gridCol w="2075089">
                  <a:extLst>
                    <a:ext uri="{9D8B030D-6E8A-4147-A177-3AD203B41FA5}">
                      <a16:colId xmlns:a16="http://schemas.microsoft.com/office/drawing/2014/main" val="1539719372"/>
                    </a:ext>
                  </a:extLst>
                </a:gridCol>
                <a:gridCol w="2075089">
                  <a:extLst>
                    <a:ext uri="{9D8B030D-6E8A-4147-A177-3AD203B41FA5}">
                      <a16:colId xmlns:a16="http://schemas.microsoft.com/office/drawing/2014/main" val="2223106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 u="sng" dirty="0" err="1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Hypochonria</a:t>
                      </a:r>
                      <a:r>
                        <a:rPr lang="hr-HR" sz="18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tx1"/>
                          </a:solidFill>
                        </a:rPr>
                        <a:t>Strah od bolesti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219"/>
                  </a:ext>
                </a:extLst>
              </a:tr>
            </a:tbl>
          </a:graphicData>
        </a:graphic>
      </p:graphicFrame>
      <p:graphicFrame>
        <p:nvGraphicFramePr>
          <p:cNvPr id="16" name="Tablica 15">
            <a:extLst>
              <a:ext uri="{FF2B5EF4-FFF2-40B4-BE49-F238E27FC236}">
                <a16:creationId xmlns:a16="http://schemas.microsoft.com/office/drawing/2014/main" id="{B6A4CCE3-5A6F-4BEA-92EC-3DC6C625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5137"/>
              </p:ext>
            </p:extLst>
          </p:nvPr>
        </p:nvGraphicFramePr>
        <p:xfrm>
          <a:off x="508906" y="4889827"/>
          <a:ext cx="4150178" cy="365760"/>
        </p:xfrm>
        <a:graphic>
          <a:graphicData uri="http://schemas.openxmlformats.org/drawingml/2006/table">
            <a:tbl>
              <a:tblPr/>
              <a:tblGrid>
                <a:gridCol w="2075089">
                  <a:extLst>
                    <a:ext uri="{9D8B030D-6E8A-4147-A177-3AD203B41FA5}">
                      <a16:colId xmlns:a16="http://schemas.microsoft.com/office/drawing/2014/main" val="2262883057"/>
                    </a:ext>
                  </a:extLst>
                </a:gridCol>
                <a:gridCol w="2075089">
                  <a:extLst>
                    <a:ext uri="{9D8B030D-6E8A-4147-A177-3AD203B41FA5}">
                      <a16:colId xmlns:a16="http://schemas.microsoft.com/office/drawing/2014/main" val="1004493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/>
                        <a:t>Nosocomephobia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bolnica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58306"/>
                  </a:ext>
                </a:extLst>
              </a:tr>
            </a:tbl>
          </a:graphicData>
        </a:graphic>
      </p:graphicFrame>
      <p:graphicFrame>
        <p:nvGraphicFramePr>
          <p:cNvPr id="17" name="Tablica 16">
            <a:extLst>
              <a:ext uri="{FF2B5EF4-FFF2-40B4-BE49-F238E27FC236}">
                <a16:creationId xmlns:a16="http://schemas.microsoft.com/office/drawing/2014/main" id="{890ABE81-E4DB-4F9C-B55A-B4F8988ED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30959"/>
              </p:ext>
            </p:extLst>
          </p:nvPr>
        </p:nvGraphicFramePr>
        <p:xfrm>
          <a:off x="508906" y="5259606"/>
          <a:ext cx="4150178" cy="365760"/>
        </p:xfrm>
        <a:graphic>
          <a:graphicData uri="http://schemas.openxmlformats.org/drawingml/2006/table">
            <a:tbl>
              <a:tblPr/>
              <a:tblGrid>
                <a:gridCol w="2075089">
                  <a:extLst>
                    <a:ext uri="{9D8B030D-6E8A-4147-A177-3AD203B41FA5}">
                      <a16:colId xmlns:a16="http://schemas.microsoft.com/office/drawing/2014/main" val="3670242481"/>
                    </a:ext>
                  </a:extLst>
                </a:gridCol>
                <a:gridCol w="2075089">
                  <a:extLst>
                    <a:ext uri="{9D8B030D-6E8A-4147-A177-3AD203B41FA5}">
                      <a16:colId xmlns:a16="http://schemas.microsoft.com/office/drawing/2014/main" val="2372704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800"/>
                        <a:t>Somniphobia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Strah od spavanja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107295"/>
                  </a:ext>
                </a:extLst>
              </a:tr>
            </a:tbl>
          </a:graphicData>
        </a:graphic>
      </p:graphicFrame>
      <p:pic>
        <p:nvPicPr>
          <p:cNvPr id="19" name="Slika 18" descr="Slika na kojoj se prikazuje priroda, svijetlo&#10;&#10;Opis je automatski generiran">
            <a:extLst>
              <a:ext uri="{FF2B5EF4-FFF2-40B4-BE49-F238E27FC236}">
                <a16:creationId xmlns:a16="http://schemas.microsoft.com/office/drawing/2014/main" id="{9DC6C816-83D2-4070-B994-4FD327E9C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57943"/>
            <a:ext cx="3453494" cy="45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813299" y="490538"/>
            <a:ext cx="3968748" cy="521834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500" cap="none" dirty="0">
                <a:latin typeface="Calibri" panose="020F0502020204030204" pitchFamily="34" charset="0"/>
                <a:cs typeface="Calibri" panose="020F0502020204030204" pitchFamily="34" charset="0"/>
              </a:rPr>
              <a:t>Opsesija… </a:t>
            </a:r>
          </a:p>
        </p:txBody>
      </p:sp>
      <p:pic>
        <p:nvPicPr>
          <p:cNvPr id="31748" name="Picture 3" descr="http://www.vidi.hr/var/ezflow_site/storage/images/zdravlje/ortoreksija-patoloska-opsesija-zdravom-hranom/6571-1-cro-HR/Ortoreksija-patoloska-opsesija-zdravom-hranom_VIDIClanakNaslov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4" r="4284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23091" y="6356350"/>
            <a:ext cx="189476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BE005E-5A4B-440F-9248-33DF58E56A3E}" type="datetime1">
              <a:rPr lang="hr-H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 sz="1000">
              <a:solidFill>
                <a:srgbClr val="FFFFFF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52575"/>
            <a:ext cx="4221844" cy="3752849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000" dirty="0"/>
              <a:t>…</a:t>
            </a:r>
            <a:r>
              <a:rPr lang="vi-VN" altLang="sr-Latn-RS" sz="2000" dirty="0"/>
              <a:t>je neželjeni psihički događaj koji obično izaziva anksioznost ili nelagodu</a:t>
            </a:r>
            <a:endParaRPr lang="hr-HR" altLang="sr-Latn-RS" sz="2000" dirty="0"/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vi-VN" altLang="sr-Latn-RS" sz="2000" dirty="0"/>
              <a:t>opsesije mogu biti misli, ideje, slike, zvukovi, uvjerenja, strahovi ili porivi, a najčešće imaju agresivni, seksualni, vjerski, neugodan, vulgaran ili besmislen sadržaj</a:t>
            </a:r>
            <a:br>
              <a:rPr lang="vi-VN" altLang="sr-Latn-RS" sz="2000" dirty="0"/>
            </a:br>
            <a:endParaRPr lang="hr-HR" altLang="sr-Latn-RS" sz="200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813299" y="6356350"/>
            <a:ext cx="39687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0761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09090" y="321735"/>
            <a:ext cx="3852309" cy="78021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Demencija…</a:t>
            </a:r>
          </a:p>
        </p:txBody>
      </p:sp>
      <p:pic>
        <p:nvPicPr>
          <p:cNvPr id="5" name="Slika 4" descr="Slika na kojoj se prikazuje tekst, muškarac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875" b="1"/>
          <a:stretch/>
        </p:blipFill>
        <p:spPr>
          <a:xfrm>
            <a:off x="-1" y="10"/>
            <a:ext cx="4334912" cy="304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772" name="Picture 3" descr="http://livingwellalah.com/wordpress/wp-content/uploads/Dementia_Woma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5" r="2" b="34050"/>
          <a:stretch/>
        </p:blipFill>
        <p:spPr bwMode="auto">
          <a:xfrm>
            <a:off x="-1" y="3429000"/>
            <a:ext cx="4334912" cy="30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13930" y="1232009"/>
            <a:ext cx="4451051" cy="439398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…je poremećaj pri kojem prethodno normalni mozak prestaje normalno funkcionirati pa bolesnik postaje zaboravan, smeten i gubi vezu s vanjskim svijetom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Demencija je vrlo rijetka kod osoba ispod 65. godine</a:t>
            </a: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4809090" y="6476990"/>
            <a:ext cx="2266624" cy="24448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Snežana Žaja, nastavnik-izvrstan savjetnik</a:t>
            </a: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7212933" y="6356350"/>
            <a:ext cx="144846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A5FDCFB-E10D-4DD8-BF20-62F246F05DDE}" type="datetime1">
              <a:rPr lang="hr-HR" smtClean="0"/>
              <a:pPr algn="r">
                <a:spcAft>
                  <a:spcPts val="600"/>
                </a:spcAft>
              </a:pPr>
              <a:t>10.1.2022.</a:t>
            </a:fld>
            <a:endParaRPr lang="hr-HR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Slikovni rezultat za demencija"/>
          <p:cNvSpPr>
            <a:spLocks noChangeAspect="1" noChangeArrowheads="1"/>
          </p:cNvSpPr>
          <p:nvPr/>
        </p:nvSpPr>
        <p:spPr bwMode="auto">
          <a:xfrm>
            <a:off x="114632" y="-1681163"/>
            <a:ext cx="45624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BD3839C-B513-41E0-9182-7BB469CB6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7AA676-4FB0-4D4F-82F0-B4BDF39F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E7B-167D-4A2C-B0FD-06758A9B63C2}" type="datetime1">
              <a:rPr lang="hr-HR" smtClean="0"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6415AE-9DD2-4108-8574-DF935328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9046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06683" y="292423"/>
            <a:ext cx="6193972" cy="8394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Alzheimerova bolest – „Ljudi bez sjećanja”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CBB1933-C5E8-4993-AE6F-F415D5AA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" b="-5"/>
          <a:stretch/>
        </p:blipFill>
        <p:spPr>
          <a:xfrm>
            <a:off x="20" y="1"/>
            <a:ext cx="3140313" cy="26659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3" r="19283"/>
          <a:stretch/>
        </p:blipFill>
        <p:spPr>
          <a:xfrm>
            <a:off x="-8164" y="2665902"/>
            <a:ext cx="3140313" cy="216432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3" r="3990" b="-1"/>
          <a:stretch/>
        </p:blipFill>
        <p:spPr>
          <a:xfrm>
            <a:off x="0" y="4894613"/>
            <a:ext cx="3140313" cy="1826862"/>
          </a:xfrm>
          <a:prstGeom prst="rect">
            <a:avLst/>
          </a:prstGeom>
        </p:spPr>
      </p:pic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140313" y="1412569"/>
            <a:ext cx="5895342" cy="442003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je oblik progresivne demencije ili gubitka pamćenja kod koje se javlja propadanje živčanih stanica koje je uz to popraćeno i simptomima moždane atrofije 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vi-VN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Alzheimerova je bolest karakteristična za stariju životnu dob i karakterizira je stanje progresivne neusklađenosti misli i pokreta, konfuzije, gubitka pamćenja, apatije i vrlo često, u početnim stadijima bolesti, susrećemo </a:t>
            </a: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vi-VN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 pacijenata stanje duboke i teške depresije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endParaRPr lang="hr-HR" alt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0BAC5B-FF81-4924-8666-D1160F60FA86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625024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354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EC09ADC3-C60C-4996-B087-D1D8D0EE47AA}"/>
              </a:ext>
            </a:extLst>
          </p:cNvPr>
          <p:cNvSpPr txBox="1"/>
          <p:nvPr/>
        </p:nvSpPr>
        <p:spPr>
          <a:xfrm>
            <a:off x="131341" y="2017038"/>
            <a:ext cx="3624943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Uzroci</a:t>
            </a:r>
            <a:r>
              <a:rPr lang="en-US" sz="1600" dirty="0"/>
              <a:t> </a:t>
            </a:r>
            <a:r>
              <a:rPr lang="en-US" sz="1600" dirty="0" err="1"/>
              <a:t>smanjenja</a:t>
            </a:r>
            <a:r>
              <a:rPr lang="en-US" sz="1600" dirty="0"/>
              <a:t> </a:t>
            </a:r>
            <a:r>
              <a:rPr lang="en-US" sz="1600" dirty="0" err="1"/>
              <a:t>oštrine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fiziološke</a:t>
            </a:r>
            <a:r>
              <a:rPr lang="en-US" sz="1600" dirty="0"/>
              <a:t> </a:t>
            </a:r>
            <a:r>
              <a:rPr lang="en-US" sz="1600" dirty="0" err="1"/>
              <a:t>promjene</a:t>
            </a:r>
            <a:r>
              <a:rPr lang="en-US" sz="1600" dirty="0"/>
              <a:t> u </a:t>
            </a:r>
            <a:r>
              <a:rPr lang="en-US" sz="1600" dirty="0" err="1"/>
              <a:t>vidnom</a:t>
            </a:r>
            <a:r>
              <a:rPr lang="en-US" sz="1600" dirty="0"/>
              <a:t> </a:t>
            </a:r>
            <a:r>
              <a:rPr lang="en-US" sz="1600" dirty="0" err="1"/>
              <a:t>receptoru</a:t>
            </a:r>
            <a:r>
              <a:rPr lang="en-US" sz="1600" dirty="0"/>
              <a:t>: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tabLst>
                <a:tab pos="87313" algn="l"/>
              </a:tabLst>
            </a:pPr>
            <a:r>
              <a:rPr lang="en-US" sz="1600" dirty="0"/>
              <a:t>- </a:t>
            </a:r>
            <a:r>
              <a:rPr lang="en-US" sz="1600" b="1" dirty="0" err="1"/>
              <a:t>smanjenje</a:t>
            </a:r>
            <a:r>
              <a:rPr lang="en-US" sz="1600" b="1" dirty="0"/>
              <a:t> </a:t>
            </a:r>
            <a:r>
              <a:rPr lang="en-US" sz="1600" b="1" dirty="0" err="1"/>
              <a:t>otvora</a:t>
            </a:r>
            <a:r>
              <a:rPr lang="en-US" sz="1600" b="1" dirty="0"/>
              <a:t> </a:t>
            </a:r>
            <a:r>
              <a:rPr lang="en-US" sz="1600" b="1" dirty="0" err="1"/>
              <a:t>zjenice</a:t>
            </a:r>
            <a:r>
              <a:rPr lang="en-US" sz="1600" dirty="0"/>
              <a:t>, a time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smanjenje</a:t>
            </a:r>
            <a:r>
              <a:rPr lang="en-US" sz="1600" dirty="0"/>
              <a:t>  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svjetla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pada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mrežnicu</a:t>
            </a:r>
            <a:r>
              <a:rPr lang="en-US" sz="1600" dirty="0"/>
              <a:t>.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- </a:t>
            </a:r>
            <a:r>
              <a:rPr lang="en-US" sz="1600" b="1" dirty="0" err="1"/>
              <a:t>smanjena</a:t>
            </a:r>
            <a:r>
              <a:rPr lang="en-US" sz="1600" b="1" dirty="0"/>
              <a:t> </a:t>
            </a:r>
            <a:r>
              <a:rPr lang="en-US" sz="1600" b="1" dirty="0" err="1"/>
              <a:t>sposobnost</a:t>
            </a:r>
            <a:r>
              <a:rPr lang="en-US" sz="1600" b="1" dirty="0"/>
              <a:t> </a:t>
            </a:r>
            <a:r>
              <a:rPr lang="en-US" sz="1600" b="1" dirty="0" err="1"/>
              <a:t>akomodacije</a:t>
            </a:r>
            <a:r>
              <a:rPr lang="en-US" sz="1600" b="1" dirty="0"/>
              <a:t> </a:t>
            </a:r>
            <a:r>
              <a:rPr lang="en-US" sz="1600" b="1" dirty="0" err="1"/>
              <a:t>leće</a:t>
            </a:r>
            <a:r>
              <a:rPr lang="en-US" sz="1600" dirty="0"/>
              <a:t>. </a:t>
            </a:r>
            <a:r>
              <a:rPr lang="en-US" sz="1600" dirty="0" err="1"/>
              <a:t>zamućenje</a:t>
            </a:r>
            <a:r>
              <a:rPr lang="en-US" sz="1600" dirty="0"/>
              <a:t> </a:t>
            </a:r>
            <a:r>
              <a:rPr lang="en-US" sz="1600" dirty="0" err="1"/>
              <a:t>leće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staklovine</a:t>
            </a:r>
            <a:r>
              <a:rPr lang="en-US" sz="1600" dirty="0"/>
              <a:t> je </a:t>
            </a:r>
            <a:r>
              <a:rPr lang="en-US" sz="1600" dirty="0" err="1"/>
              <a:t>degenerativna</a:t>
            </a:r>
            <a:r>
              <a:rPr lang="en-US" sz="1600" dirty="0"/>
              <a:t> </a:t>
            </a:r>
            <a:r>
              <a:rPr lang="en-US" sz="1600" dirty="0" err="1"/>
              <a:t>promjena</a:t>
            </a:r>
            <a:r>
              <a:rPr lang="en-US" sz="1600" dirty="0"/>
              <a:t> u </a:t>
            </a:r>
            <a:r>
              <a:rPr lang="en-US" sz="1600" dirty="0" err="1"/>
              <a:t>starosti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smanjuje</a:t>
            </a:r>
            <a:r>
              <a:rPr lang="en-US" sz="1600" dirty="0"/>
              <a:t> - </a:t>
            </a:r>
            <a:r>
              <a:rPr lang="en-US" sz="1600" dirty="0" err="1"/>
              <a:t>oštrinu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 („</a:t>
            </a:r>
            <a:r>
              <a:rPr lang="en-US" sz="1600" dirty="0" err="1"/>
              <a:t>kratke</a:t>
            </a:r>
            <a:r>
              <a:rPr lang="en-US" sz="1600" dirty="0"/>
              <a:t> </a:t>
            </a:r>
            <a:r>
              <a:rPr lang="en-US" sz="1600" dirty="0" err="1"/>
              <a:t>ruke</a:t>
            </a:r>
            <a:r>
              <a:rPr lang="en-US" sz="1600" dirty="0"/>
              <a:t>”)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 </a:t>
            </a:r>
            <a:r>
              <a:rPr lang="hr-HR" sz="1600" dirty="0"/>
              <a:t>- </a:t>
            </a:r>
            <a:r>
              <a:rPr lang="en-US" sz="1600" b="1" dirty="0" err="1"/>
              <a:t>slabija</a:t>
            </a:r>
            <a:r>
              <a:rPr lang="en-US" sz="1600" b="1" dirty="0"/>
              <a:t> </a:t>
            </a:r>
            <a:r>
              <a:rPr lang="en-US" sz="1600" b="1" dirty="0" err="1"/>
              <a:t>adaptacija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manje</a:t>
            </a:r>
            <a:r>
              <a:rPr lang="en-US" sz="1600" b="1" dirty="0"/>
              <a:t> </a:t>
            </a:r>
            <a:r>
              <a:rPr lang="en-US" sz="1600" b="1" dirty="0" err="1"/>
              <a:t>intenzitete</a:t>
            </a:r>
            <a:r>
              <a:rPr lang="en-US" sz="1600" b="1" dirty="0"/>
              <a:t> </a:t>
            </a:r>
            <a:r>
              <a:rPr lang="en-US" sz="1600" b="1" dirty="0" err="1"/>
              <a:t>osvjetljenja</a:t>
            </a:r>
            <a:r>
              <a:rPr lang="en-US" sz="1600" b="1" dirty="0"/>
              <a:t>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- </a:t>
            </a:r>
            <a:r>
              <a:rPr lang="en-US" sz="1600" b="1" dirty="0" err="1"/>
              <a:t>osjetljivost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boje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smanjuje</a:t>
            </a:r>
            <a:r>
              <a:rPr lang="en-US" sz="1600" dirty="0"/>
              <a:t> se,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vrlo</a:t>
            </a:r>
            <a:r>
              <a:rPr lang="en-US" sz="1600" dirty="0"/>
              <a:t> </a:t>
            </a:r>
            <a:r>
              <a:rPr lang="en-US" sz="1600" dirty="0" err="1"/>
              <a:t>malo</a:t>
            </a:r>
            <a:r>
              <a:rPr lang="en-US" sz="1600" dirty="0"/>
              <a:t>.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- </a:t>
            </a:r>
            <a:r>
              <a:rPr lang="en-US" sz="1600" b="1" dirty="0" err="1"/>
              <a:t>suženje</a:t>
            </a:r>
            <a:r>
              <a:rPr lang="en-US" sz="1600" b="1" dirty="0"/>
              <a:t> </a:t>
            </a:r>
            <a:r>
              <a:rPr lang="en-US" sz="1600" b="1" dirty="0" err="1"/>
              <a:t>vidnog</a:t>
            </a:r>
            <a:r>
              <a:rPr lang="en-US" sz="1600" b="1" dirty="0"/>
              <a:t> </a:t>
            </a:r>
            <a:r>
              <a:rPr lang="en-US" sz="1600" b="1" dirty="0" err="1"/>
              <a:t>polja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više</a:t>
            </a:r>
            <a:r>
              <a:rPr lang="en-US" sz="1600" dirty="0"/>
              <a:t> je </a:t>
            </a:r>
            <a:r>
              <a:rPr lang="en-US" sz="1600" dirty="0" err="1"/>
              <a:t>vezano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razne</a:t>
            </a:r>
            <a:r>
              <a:rPr lang="en-US" sz="1600" dirty="0"/>
              <a:t> </a:t>
            </a:r>
            <a:r>
              <a:rPr lang="en-US" sz="1600" dirty="0" err="1"/>
              <a:t>očne</a:t>
            </a:r>
            <a:r>
              <a:rPr lang="en-US" sz="1600" dirty="0"/>
              <a:t> </a:t>
            </a:r>
            <a:r>
              <a:rPr lang="en-US" sz="1600" dirty="0" err="1"/>
              <a:t>bolesti</a:t>
            </a:r>
            <a:r>
              <a:rPr lang="en-US" sz="1600" dirty="0"/>
              <a:t> u </a:t>
            </a:r>
            <a:r>
              <a:rPr lang="en-US" sz="1600" dirty="0" err="1"/>
              <a:t>starosti</a:t>
            </a:r>
            <a:r>
              <a:rPr lang="en-US" sz="1600" dirty="0"/>
              <a:t>, 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glaukom</a:t>
            </a:r>
            <a:r>
              <a:rPr lang="en-US" sz="1600" dirty="0"/>
              <a:t>, </a:t>
            </a:r>
            <a:r>
              <a:rPr lang="en-US" sz="1600" dirty="0" err="1"/>
              <a:t>negoli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starenje</a:t>
            </a:r>
            <a:r>
              <a:rPr lang="en-US" sz="1600" dirty="0"/>
              <a:t>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4A8591-B2AC-4F40-BF6B-290C4274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D391E7B-167D-4A2C-B0FD-06758A9B63C2}" type="datetime1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1/10/2022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448AAE-5B5F-4F9D-92E2-21767088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Snežana Žaja, nastavnik-izvrstan savjetnik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E9C9E1A6-3CDB-4B6F-8DF1-B40F64C2AFDC}"/>
              </a:ext>
            </a:extLst>
          </p:cNvPr>
          <p:cNvSpPr txBox="1"/>
          <p:nvPr/>
        </p:nvSpPr>
        <p:spPr>
          <a:xfrm>
            <a:off x="482600" y="321734"/>
            <a:ext cx="8178799" cy="5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chemeClr val="tx1"/>
                </a:solidFill>
                <a:effectLst/>
                <a:ea typeface="+mj-ea"/>
                <a:cs typeface="+mj-cs"/>
              </a:rPr>
              <a:t>Vidna</a:t>
            </a:r>
            <a:r>
              <a:rPr lang="en-US" sz="320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ea typeface="+mj-ea"/>
                <a:cs typeface="+mj-cs"/>
              </a:rPr>
              <a:t>osjetljivost</a:t>
            </a:r>
            <a:endParaRPr lang="en-US" sz="32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EF9A4BFE-85E6-49B2-A72B-F524BCDB054F}"/>
              </a:ext>
            </a:extLst>
          </p:cNvPr>
          <p:cNvSpPr txBox="1"/>
          <p:nvPr/>
        </p:nvSpPr>
        <p:spPr>
          <a:xfrm>
            <a:off x="76200" y="879927"/>
            <a:ext cx="4749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 dirty="0" err="1"/>
              <a:t>Promjene</a:t>
            </a:r>
            <a:r>
              <a:rPr lang="en-US" sz="2200" b="1" dirty="0"/>
              <a:t> </a:t>
            </a:r>
            <a:r>
              <a:rPr lang="en-US" sz="2200" b="1" dirty="0" err="1"/>
              <a:t>su</a:t>
            </a:r>
            <a:r>
              <a:rPr lang="en-US" sz="2200" b="1" dirty="0"/>
              <a:t> </a:t>
            </a:r>
            <a:r>
              <a:rPr lang="en-US" sz="2200" b="1" dirty="0" err="1"/>
              <a:t>sljedeće</a:t>
            </a:r>
            <a:r>
              <a:rPr lang="en-US" sz="2200" dirty="0"/>
              <a:t>: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B0073658-1D39-4765-9E60-3226DFB53167}"/>
              </a:ext>
            </a:extLst>
          </p:cNvPr>
          <p:cNvSpPr txBox="1"/>
          <p:nvPr/>
        </p:nvSpPr>
        <p:spPr>
          <a:xfrm>
            <a:off x="76200" y="1281095"/>
            <a:ext cx="8265513" cy="7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dirty="0" err="1"/>
              <a:t>Oštrina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- </a:t>
            </a:r>
            <a:r>
              <a:rPr lang="en-US" sz="2000" dirty="0" err="1"/>
              <a:t>polako</a:t>
            </a:r>
            <a:r>
              <a:rPr lang="en-US" sz="2000" dirty="0"/>
              <a:t> se </a:t>
            </a:r>
            <a:r>
              <a:rPr lang="en-US" sz="2000" dirty="0" err="1"/>
              <a:t>smanjuje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25-e </a:t>
            </a:r>
            <a:r>
              <a:rPr lang="en-US" sz="2000" dirty="0" err="1"/>
              <a:t>godine</a:t>
            </a:r>
            <a:r>
              <a:rPr lang="en-US" sz="2000" dirty="0"/>
              <a:t>, a </a:t>
            </a:r>
            <a:r>
              <a:rPr lang="en-US" sz="2000" dirty="0" err="1"/>
              <a:t>izraženije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50-e </a:t>
            </a:r>
            <a:r>
              <a:rPr lang="en-US" sz="2000" dirty="0" err="1"/>
              <a:t>godine</a:t>
            </a:r>
            <a:r>
              <a:rPr lang="en-US" sz="2000" dirty="0"/>
              <a:t>.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00379E9B-6053-4FA5-8850-EE49E5AA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52" y="2017038"/>
            <a:ext cx="5384848" cy="3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-92091" y="-19164"/>
            <a:ext cx="7252212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996543" y="486784"/>
            <a:ext cx="4145170" cy="58503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Poremećaji pamćenja, zaboravljaju se nedavni događaji</a:t>
            </a:r>
          </a:p>
          <a:p>
            <a:pPr eaLnBrk="1" hangingPunct="1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Poteškoće u izvršavanju svakodnevnih aktivnosti: održavanje osobne higijene, poteškoće u snalaženju u stanu ili na ulici, trgovini, stalno zametanje sitnih stvari – ključeva, naočala i sl.</a:t>
            </a:r>
          </a:p>
          <a:p>
            <a:pPr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Gubitak prostorne i vremenske orijentacije: ne može se sjetiti koji je mjesec, dan ili godina, koje godišnje doba, ne snalazi se na od ranije poznatim mjestima</a:t>
            </a:r>
          </a:p>
          <a:p>
            <a:pPr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Pogrešne procjene i odluke: ne razlikuje vrijednost novca, neprimjereno se oblači u odnosu na godišnje doba</a:t>
            </a:r>
            <a:b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Tx/>
              <a:buNone/>
            </a:pPr>
            <a:b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CA9976-DE2C-49DD-A285-86A90ABAA022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2491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176214"/>
            <a:ext cx="7886700" cy="79261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Raznolikost komunikacije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273754" y="1292659"/>
            <a:ext cx="4450645" cy="427268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600" b="1" dirty="0">
                <a:latin typeface="Calibri" panose="020F0502020204030204" pitchFamily="34" charset="0"/>
                <a:cs typeface="Calibri" panose="020F0502020204030204" pitchFamily="34" charset="0"/>
              </a:rPr>
              <a:t>Komuniciramo: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bolesnicima/štićenicima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obiteljima bolesnika/štićenika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zdravstvenim djelatnicima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socijalnim djelatnicima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6" r="3797" b="-1"/>
          <a:stretch/>
        </p:blipFill>
        <p:spPr>
          <a:xfrm>
            <a:off x="4724400" y="1292663"/>
            <a:ext cx="4041320" cy="4272677"/>
          </a:xfrm>
          <a:prstGeom prst="rect">
            <a:avLst/>
          </a:prstGeom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966E07-B04B-4486-B814-3CB92B0648BC}" type="datetime1">
              <a:rPr lang="hr-HR" smtClean="0"/>
              <a:pPr>
                <a:spcAft>
                  <a:spcPts val="600"/>
                </a:spcAft>
              </a:pPr>
              <a:t>10.1.2022.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879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588" y="207962"/>
            <a:ext cx="5252486" cy="1019298"/>
          </a:xfrm>
        </p:spPr>
        <p:txBody>
          <a:bodyPr anchor="b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Primjena komunikacije u sprječavanju fizičke dekompenzacije</a:t>
            </a:r>
          </a:p>
        </p:txBody>
      </p:sp>
      <p:pic>
        <p:nvPicPr>
          <p:cNvPr id="37892" name="Picture 3" descr="http://static.sarajevo-x.com/media/images/vijesti/111107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" b="-3"/>
          <a:stretch/>
        </p:blipFill>
        <p:spPr bwMode="auto">
          <a:xfrm>
            <a:off x="135564" y="10"/>
            <a:ext cx="3620386" cy="27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5" r="20475" b="-1"/>
          <a:stretch/>
        </p:blipFill>
        <p:spPr>
          <a:xfrm>
            <a:off x="135564" y="2961167"/>
            <a:ext cx="3620386" cy="3896833"/>
          </a:xfrm>
          <a:prstGeom prst="rect">
            <a:avLst/>
          </a:prstGeom>
        </p:spPr>
      </p:pic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5780474-4201-4AB1-9CE8-F2F26935D695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027246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  <p:graphicFrame>
        <p:nvGraphicFramePr>
          <p:cNvPr id="37894" name="Content Placeholder 2">
            <a:extLst>
              <a:ext uri="{FF2B5EF4-FFF2-40B4-BE49-F238E27FC236}">
                <a16:creationId xmlns:a16="http://schemas.microsoft.com/office/drawing/2014/main" id="{9D8C8770-B499-4DFB-9089-5DA5E0CFB35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2653605"/>
              </p:ext>
            </p:extLst>
          </p:nvPr>
        </p:nvGraphicFramePr>
        <p:xfrm>
          <a:off x="3755950" y="1435222"/>
          <a:ext cx="5388050" cy="503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77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Primjena komunikacije u sprječavanju psihičke dekompenzacije</a:t>
            </a:r>
          </a:p>
        </p:txBody>
      </p:sp>
      <p:pic>
        <p:nvPicPr>
          <p:cNvPr id="6" name="Slika 5" descr="Slika na kojoj se prikazuje na otvorenom, osoba, tlo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2732314" y="3534455"/>
            <a:ext cx="6324600" cy="3004457"/>
          </a:xfrm>
        </p:spPr>
        <p:txBody>
          <a:bodyPr anchor="ctr">
            <a:normAutofit/>
          </a:bodyPr>
          <a:lstStyle/>
          <a:p>
            <a:pPr marL="0" indent="0" eaLnBrk="1" hangingPunct="1">
              <a:buClrTx/>
              <a:buNone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Promjene umnih sposobnosti: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inteligencija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pamćenje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učenje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promjene načina življenja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stresni podražaji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slaba komunikacija s okolinom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36075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EF106E5-1748-4573-A402-65F24EEC626B}" type="datetime1"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12807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109370"/>
            <a:ext cx="8577942" cy="1090538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r-HR" sz="23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komunikacije u sprječavanju psihičke dekompenzacije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725" r="4288" b="1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359489"/>
            <a:ext cx="4135812" cy="426068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izoliranost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udovištvo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napuštenost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promjena osobnog imidža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gubitak samopoštovanja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gubitak samopouzdanja</a:t>
            </a: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604245" y="6337827"/>
            <a:ext cx="2331049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7B8489-7827-45B7-B40C-CBFD250EA936}" type="datetime1">
              <a:rPr lang="hr-HR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 sz="825">
              <a:solidFill>
                <a:srgbClr val="898989"/>
              </a:solidFill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4152275" y="6337827"/>
            <a:ext cx="3967172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825">
                <a:solidFill>
                  <a:srgbClr val="898989"/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38243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4" name="Picture 3" descr="http://www.nurse.hr/thumbnail.php?file=usamljenost_444261095.jpg&amp;size=article_mediu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9250"/>
          <a:stretch/>
        </p:blipFill>
        <p:spPr bwMode="auto">
          <a:xfrm>
            <a:off x="-53363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966" name="Content Placeholder 2">
            <a:extLst>
              <a:ext uri="{FF2B5EF4-FFF2-40B4-BE49-F238E27FC236}">
                <a16:creationId xmlns:a16="http://schemas.microsoft.com/office/drawing/2014/main" id="{1600B4D3-E0FB-42E9-9337-9A3FEBF55E6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6634804"/>
              </p:ext>
            </p:extLst>
          </p:nvPr>
        </p:nvGraphicFramePr>
        <p:xfrm>
          <a:off x="5679862" y="2227448"/>
          <a:ext cx="3515214" cy="384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FE798B-AB39-4BE3-9F6C-7143C39949B2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Snežana Žaja, nastavnik-izvrstan savjetnik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122D0B9-41EA-4D54-B919-C723A74E2F36}"/>
              </a:ext>
            </a:extLst>
          </p:cNvPr>
          <p:cNvSpPr txBox="1"/>
          <p:nvPr/>
        </p:nvSpPr>
        <p:spPr>
          <a:xfrm>
            <a:off x="5410420" y="560407"/>
            <a:ext cx="37846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Primjena komunikacije</a:t>
            </a:r>
          </a:p>
          <a:p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u sprječavanju socijalne izolacije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633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WordArt 4">
            <a:extLst>
              <a:ext uri="{FF2B5EF4-FFF2-40B4-BE49-F238E27FC236}">
                <a16:creationId xmlns:a16="http://schemas.microsoft.com/office/drawing/2014/main" id="{EABD93B8-85FA-44AE-8FE9-25B2E18F3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0791" y="2920002"/>
            <a:ext cx="4505148" cy="15664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ea"/>
                <a:cs typeface="+mj-cs"/>
              </a:rPr>
              <a:t>ZA DANAS DOVOLJNO!</a:t>
            </a:r>
          </a:p>
        </p:txBody>
      </p:sp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FFFB1FC7-F84A-4B19-941F-65E81F24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9" y="834821"/>
            <a:ext cx="1384853" cy="941903"/>
          </a:xfrm>
          <a:prstGeom prst="rect">
            <a:avLst/>
          </a:prstGeom>
        </p:spPr>
      </p:pic>
      <p:pic>
        <p:nvPicPr>
          <p:cNvPr id="309251" name="Picture 3" descr="1887018i">
            <a:extLst>
              <a:ext uri="{FF2B5EF4-FFF2-40B4-BE49-F238E27FC236}">
                <a16:creationId xmlns:a16="http://schemas.microsoft.com/office/drawing/2014/main" id="{6F8C37A5-1B8E-49F4-8C01-34B99BB57F2B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21" y="2228271"/>
            <a:ext cx="2035134" cy="24014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9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60234" y="511882"/>
            <a:ext cx="2866642" cy="58848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Vid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6" r="31102"/>
          <a:stretch/>
        </p:blipFill>
        <p:spPr>
          <a:xfrm>
            <a:off x="-121580" y="10"/>
            <a:ext cx="4125666" cy="6857990"/>
          </a:xfrm>
          <a:prstGeom prst="rect">
            <a:avLst/>
          </a:prstGeom>
        </p:spPr>
      </p:pic>
      <p:graphicFrame>
        <p:nvGraphicFramePr>
          <p:cNvPr id="21512" name="Content Placeholder 2">
            <a:extLst>
              <a:ext uri="{FF2B5EF4-FFF2-40B4-BE49-F238E27FC236}">
                <a16:creationId xmlns:a16="http://schemas.microsoft.com/office/drawing/2014/main" id="{18619516-5987-40F7-8815-84DF6EB8EBB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6399259"/>
              </p:ext>
            </p:extLst>
          </p:nvPr>
        </p:nvGraphicFramePr>
        <p:xfrm>
          <a:off x="4125666" y="1317171"/>
          <a:ext cx="5018334" cy="482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Snežana Žaja, nastavnik-izvrstan savjetnik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5648063" y="6356350"/>
            <a:ext cx="18496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0DF86-2467-4A8A-9958-C4B49D8683F1}" type="datetime1">
              <a:rPr lang="hr-HR" smtClean="0"/>
              <a:pPr>
                <a:spcAft>
                  <a:spcPts val="600"/>
                </a:spcAft>
              </a:pPr>
              <a:t>10.1.2022.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3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AE3CA2-FD87-4E77-9AA8-D6C52315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89"/>
            <a:ext cx="7886700" cy="1021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dirty="0" err="1">
                <a:latin typeface="+mn-lt"/>
              </a:rPr>
              <a:t>Slušna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osjetljivost</a:t>
            </a:r>
            <a:endParaRPr lang="en-US" sz="3200" dirty="0">
              <a:latin typeface="+mn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26FBD61-4114-49EF-AF4E-61C73E11737A}"/>
              </a:ext>
            </a:extLst>
          </p:cNvPr>
          <p:cNvSpPr txBox="1"/>
          <p:nvPr/>
        </p:nvSpPr>
        <p:spPr>
          <a:xfrm>
            <a:off x="217713" y="1323975"/>
            <a:ext cx="4191001" cy="480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Slušna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osjetljivost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počinje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najranije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slabiti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već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nakon</a:t>
            </a:r>
            <a:r>
              <a:rPr lang="en-US" sz="2200" dirty="0">
                <a:effectLst/>
              </a:rPr>
              <a:t> 40-e </a:t>
            </a:r>
            <a:r>
              <a:rPr lang="en-US" sz="2200" dirty="0" err="1">
                <a:effectLst/>
              </a:rPr>
              <a:t>godine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te</a:t>
            </a:r>
            <a:r>
              <a:rPr lang="en-US" sz="2200" dirty="0">
                <a:effectLst/>
              </a:rPr>
              <a:t> u</a:t>
            </a:r>
            <a:r>
              <a:rPr lang="hr-HR" sz="2200" dirty="0">
                <a:effectLst/>
              </a:rPr>
              <a:t> m</a:t>
            </a:r>
            <a:r>
              <a:rPr lang="en-US" sz="2200" dirty="0" err="1">
                <a:effectLst/>
              </a:rPr>
              <a:t>uškaraca</a:t>
            </a:r>
            <a:r>
              <a:rPr lang="en-US" sz="2200" dirty="0">
                <a:effectLst/>
              </a:rPr>
              <a:t>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Najizrazitija</a:t>
            </a:r>
            <a:r>
              <a:rPr lang="en-US" sz="2200" dirty="0">
                <a:effectLst/>
              </a:rPr>
              <a:t> je </a:t>
            </a:r>
            <a:r>
              <a:rPr lang="en-US" sz="2200" dirty="0" err="1">
                <a:effectLst/>
              </a:rPr>
              <a:t>tendencija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slabijeg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razlikovanja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visokih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tonova</a:t>
            </a:r>
            <a:r>
              <a:rPr lang="en-US" sz="2200" dirty="0">
                <a:effectLst/>
              </a:rPr>
              <a:t>. 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Osobe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preko</a:t>
            </a:r>
            <a:r>
              <a:rPr lang="en-US" sz="2200" dirty="0">
                <a:effectLst/>
              </a:rPr>
              <a:t> 60 </a:t>
            </a:r>
            <a:r>
              <a:rPr lang="en-US" sz="2200" dirty="0" err="1">
                <a:effectLst/>
              </a:rPr>
              <a:t>godina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starosti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imaju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poteškoća</a:t>
            </a:r>
            <a:r>
              <a:rPr lang="en-US" sz="2200" dirty="0">
                <a:effectLst/>
              </a:rPr>
              <a:t> s </a:t>
            </a:r>
            <a:r>
              <a:rPr lang="en-US" sz="2200" dirty="0" err="1">
                <a:effectLst/>
              </a:rPr>
              <a:t>percepcijom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tonova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iznad</a:t>
            </a:r>
            <a:r>
              <a:rPr lang="en-US" sz="2200" dirty="0">
                <a:effectLst/>
              </a:rPr>
              <a:t> 10 000 </a:t>
            </a:r>
            <a:r>
              <a:rPr lang="hr-HR" sz="2200" dirty="0">
                <a:effectLst/>
              </a:rPr>
              <a:t>Hz</a:t>
            </a:r>
            <a:r>
              <a:rPr lang="en-US" sz="2200" dirty="0">
                <a:effectLst/>
              </a:rPr>
              <a:t>. 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Iza 50 </a:t>
            </a:r>
            <a:r>
              <a:rPr lang="en-US" sz="2200" dirty="0" err="1">
                <a:effectLst/>
              </a:rPr>
              <a:t>godina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slabi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osjetilo</a:t>
            </a:r>
            <a:r>
              <a:rPr lang="en-US" sz="2200" dirty="0">
                <a:effectLst/>
              </a:rPr>
              <a:t> za </a:t>
            </a:r>
            <a:r>
              <a:rPr lang="en-US" sz="2200" dirty="0" err="1">
                <a:effectLst/>
              </a:rPr>
              <a:t>ravnotežu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unutarnjem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uhu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što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može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izazvati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vrtoglavice</a:t>
            </a:r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4C89DD-8DFB-4283-98A6-85E37C6D3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0" r="11136" b="-2"/>
          <a:stretch/>
        </p:blipFill>
        <p:spPr bwMode="auto">
          <a:xfrm>
            <a:off x="4667247" y="1414425"/>
            <a:ext cx="4191002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BB318A-9241-4FC3-90F6-6CC0AFCF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D391E7B-167D-4A2C-B0FD-06758A9B63C2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1/10/2022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738507-E3D0-400D-8256-66D860F3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3807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8C7B66D-8C78-480F-A98B-3F195E65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17614" y="-31331"/>
            <a:ext cx="4493420" cy="13267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500" dirty="0">
                <a:latin typeface="Calibri" panose="020F0502020204030204" pitchFamily="34" charset="0"/>
                <a:cs typeface="Calibri" panose="020F0502020204030204" pitchFamily="34" charset="0"/>
              </a:rPr>
              <a:t>Sluh 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" y="471208"/>
            <a:ext cx="3765658" cy="273572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7" y="3343456"/>
            <a:ext cx="3608156" cy="2399423"/>
          </a:xfrm>
          <a:prstGeom prst="rect">
            <a:avLst/>
          </a:prstGeom>
        </p:spPr>
      </p:pic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041413" y="944580"/>
            <a:ext cx="4963566" cy="446719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odrediti na koje uho bolje čuje i usmjeriti govor na tu stranu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pomoći osobi da se nauči služiti pisanim pomagalom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govoriti jasno i glasno (ne vikati!)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govoriti normalnom brzinom</a:t>
            </a:r>
          </a:p>
          <a:p>
            <a:pPr eaLnBrk="1" hangingPunct="1">
              <a:lnSpc>
                <a:spcPct val="150000"/>
              </a:lnSpc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ako ne razumije ponoviti poruku drugim riječima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9E7A38-23EF-4EC6-9F23-B3ECC9EC87B8}" type="datetime1">
              <a:rPr lang="hr-HR" smtClean="0"/>
              <a:pPr>
                <a:spcAft>
                  <a:spcPts val="600"/>
                </a:spcAft>
              </a:pPr>
              <a:t>10.1.2022.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21496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7" name="Rectangle 72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2567" b="-2"/>
          <a:stretch/>
        </p:blipFill>
        <p:spPr>
          <a:xfrm>
            <a:off x="315686" y="522515"/>
            <a:ext cx="4926702" cy="56065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5424514" y="985390"/>
            <a:ext cx="3621515" cy="537096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Calibri" panose="020F0502020204030204" pitchFamily="34" charset="0"/>
              <a:buChar char="-"/>
            </a:pPr>
            <a:endParaRPr lang="hr-HR" alt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govoriti normalnim tonom glasa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govoriti okrenuti licem starijoj osobi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dopuniti verbalnu poruku neverbalnom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ne stavljati ruku pred usta dok govorite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smanjiti buku u pozadini</a:t>
            </a:r>
          </a:p>
          <a:p>
            <a:pPr eaLnBrk="1" hangingPunct="1">
              <a:buClrTx/>
              <a:buFont typeface="Calibri" panose="020F0502020204030204" pitchFamily="34" charset="0"/>
              <a:buChar char="-"/>
            </a:pP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tražiti povratnu informaciju od osobe da saznamo koliko je čula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C961C5-2CC8-489C-9067-257C015C3479}" type="datetime1">
              <a:rPr lang="hr-HR" smtClean="0"/>
              <a:pPr>
                <a:spcAft>
                  <a:spcPts val="600"/>
                </a:spcAft>
              </a:pPr>
              <a:t>10.1.2022.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Snežana Žaja, nastavnik-izvrstan savjetnik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449518-DFB0-4CEE-827A-48CA4243BF09}"/>
              </a:ext>
            </a:extLst>
          </p:cNvPr>
          <p:cNvSpPr txBox="1">
            <a:spLocks/>
          </p:cNvSpPr>
          <p:nvPr/>
        </p:nvSpPr>
        <p:spPr>
          <a:xfrm>
            <a:off x="4843319" y="348790"/>
            <a:ext cx="4493420" cy="112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Sluh </a:t>
            </a:r>
          </a:p>
        </p:txBody>
      </p:sp>
    </p:spTree>
    <p:extLst>
      <p:ext uri="{BB962C8B-B14F-4D97-AF65-F5344CB8AC3E}">
        <p14:creationId xmlns:p14="http://schemas.microsoft.com/office/powerpoint/2010/main" val="14438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DE0467A-7858-4720-B841-C22169601675}"/>
              </a:ext>
            </a:extLst>
          </p:cNvPr>
          <p:cNvSpPr txBox="1"/>
          <p:nvPr/>
        </p:nvSpPr>
        <p:spPr>
          <a:xfrm>
            <a:off x="0" y="648883"/>
            <a:ext cx="5573486" cy="5570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500" b="1" dirty="0" err="1">
                <a:effectLst/>
              </a:rPr>
              <a:t>Okusna</a:t>
            </a:r>
            <a:r>
              <a:rPr lang="en-US" sz="3500" b="1" dirty="0">
                <a:effectLst/>
              </a:rPr>
              <a:t> </a:t>
            </a:r>
            <a:r>
              <a:rPr lang="en-US" sz="3500" b="1" dirty="0" err="1">
                <a:effectLst/>
              </a:rPr>
              <a:t>osjetljivost</a:t>
            </a:r>
            <a:endParaRPr lang="en-US" sz="3500" b="1" dirty="0">
              <a:effectLst/>
            </a:endParaRP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en-US" sz="2000" dirty="0" err="1"/>
              <a:t>Nakon</a:t>
            </a:r>
            <a:r>
              <a:rPr lang="en-US" sz="2000" dirty="0"/>
              <a:t> 50-e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opaža</a:t>
            </a:r>
            <a:r>
              <a:rPr lang="en-US" sz="2000" dirty="0"/>
              <a:t> se </a:t>
            </a:r>
            <a:r>
              <a:rPr lang="en-US" sz="2000" dirty="0" err="1"/>
              <a:t>slabo</a:t>
            </a:r>
            <a:r>
              <a:rPr lang="en-US" sz="2000" dirty="0"/>
              <a:t> </a:t>
            </a:r>
            <a:r>
              <a:rPr lang="en-US" sz="2000" dirty="0" err="1"/>
              <a:t>opadanje</a:t>
            </a:r>
            <a:r>
              <a:rPr lang="en-US" sz="2000" dirty="0"/>
              <a:t> </a:t>
            </a:r>
            <a:r>
              <a:rPr lang="en-US" sz="2000" dirty="0" err="1"/>
              <a:t>okusne</a:t>
            </a:r>
            <a:r>
              <a:rPr lang="en-US" sz="2000" dirty="0"/>
              <a:t> </a:t>
            </a:r>
            <a:r>
              <a:rPr lang="en-US" sz="2000" dirty="0" err="1"/>
              <a:t>osjetljivosti</a:t>
            </a:r>
            <a:r>
              <a:rPr lang="en-US" sz="2000" dirty="0"/>
              <a:t> za </a:t>
            </a:r>
            <a:r>
              <a:rPr lang="en-US" sz="2000" dirty="0" err="1"/>
              <a:t>sva</a:t>
            </a:r>
            <a:r>
              <a:rPr lang="en-US" sz="2000" dirty="0"/>
              <a:t> </a:t>
            </a:r>
            <a:r>
              <a:rPr lang="en-US" sz="2000" dirty="0" err="1"/>
              <a:t>četiri</a:t>
            </a:r>
            <a:r>
              <a:rPr lang="en-US" sz="2000" dirty="0"/>
              <a:t> </a:t>
            </a:r>
            <a:r>
              <a:rPr lang="en-US" sz="2000" dirty="0" err="1"/>
              <a:t>okusna</a:t>
            </a:r>
            <a:r>
              <a:rPr lang="en-US" sz="2000" dirty="0"/>
              <a:t> </a:t>
            </a:r>
            <a:r>
              <a:rPr lang="en-US" sz="2000" dirty="0" err="1"/>
              <a:t>kvaliteta</a:t>
            </a:r>
            <a:r>
              <a:rPr lang="en-US" sz="2000" dirty="0"/>
              <a:t> (</a:t>
            </a:r>
            <a:r>
              <a:rPr lang="en-US" sz="2000" dirty="0" err="1"/>
              <a:t>slatko</a:t>
            </a:r>
            <a:r>
              <a:rPr lang="en-US" sz="2000" dirty="0"/>
              <a:t>, </a:t>
            </a:r>
            <a:r>
              <a:rPr lang="en-US" sz="2000" dirty="0" err="1"/>
              <a:t>slano</a:t>
            </a:r>
            <a:r>
              <a:rPr lang="en-US" sz="2000" dirty="0"/>
              <a:t>, </a:t>
            </a:r>
            <a:r>
              <a:rPr lang="en-US" sz="2000" dirty="0" err="1"/>
              <a:t>kiselo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gorko</a:t>
            </a:r>
            <a:r>
              <a:rPr lang="en-US" sz="2000" dirty="0"/>
              <a:t>). </a:t>
            </a:r>
            <a:endParaRPr lang="hr-HR" sz="2000" dirty="0"/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en-US" sz="2000" dirty="0" err="1"/>
              <a:t>Veće</a:t>
            </a:r>
            <a:r>
              <a:rPr lang="en-US" sz="2000" dirty="0"/>
              <a:t> </a:t>
            </a:r>
            <a:r>
              <a:rPr lang="en-US" sz="2000" dirty="0" err="1"/>
              <a:t>smanjenje</a:t>
            </a:r>
            <a:r>
              <a:rPr lang="en-US" sz="2000" dirty="0"/>
              <a:t> </a:t>
            </a:r>
            <a:r>
              <a:rPr lang="en-US" sz="2000" dirty="0" err="1"/>
              <a:t>okusne</a:t>
            </a:r>
            <a:r>
              <a:rPr lang="en-US" sz="2000" dirty="0"/>
              <a:t> </a:t>
            </a:r>
            <a:r>
              <a:rPr lang="en-US" sz="2000" dirty="0" err="1"/>
              <a:t>osjetljivosti</a:t>
            </a:r>
            <a:r>
              <a:rPr lang="en-US" sz="2000" dirty="0"/>
              <a:t> </a:t>
            </a:r>
            <a:r>
              <a:rPr lang="en-US" sz="2000" dirty="0" err="1"/>
              <a:t>zapaža</a:t>
            </a:r>
            <a:r>
              <a:rPr lang="en-US" sz="2000" dirty="0"/>
              <a:t> se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70 </a:t>
            </a:r>
            <a:r>
              <a:rPr lang="en-US" sz="2000" dirty="0" err="1"/>
              <a:t>godina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vezano</a:t>
            </a:r>
            <a:r>
              <a:rPr lang="en-US" sz="2000" dirty="0"/>
              <a:t> s </a:t>
            </a:r>
            <a:r>
              <a:rPr lang="en-US" sz="2000" dirty="0" err="1"/>
              <a:t>opadanjem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osjetnih</a:t>
            </a:r>
            <a:r>
              <a:rPr lang="en-US" sz="2000" dirty="0"/>
              <a:t> </a:t>
            </a:r>
            <a:r>
              <a:rPr lang="en-US" sz="2000" dirty="0" err="1"/>
              <a:t>tjelešaca</a:t>
            </a:r>
            <a:r>
              <a:rPr lang="en-US" sz="2000" dirty="0"/>
              <a:t> za </a:t>
            </a:r>
            <a:r>
              <a:rPr lang="en-US" sz="2000" dirty="0" err="1"/>
              <a:t>okus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jeziku</a:t>
            </a:r>
            <a:r>
              <a:rPr lang="en-US" sz="2000" dirty="0"/>
              <a:t>. </a:t>
            </a:r>
            <a:endParaRPr lang="hr-HR" sz="2000" dirty="0"/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en-US" sz="2000" dirty="0" err="1"/>
              <a:t>Zadnji</a:t>
            </a:r>
            <a:r>
              <a:rPr lang="en-US" sz="2000" dirty="0"/>
              <a:t> </a:t>
            </a:r>
            <a:r>
              <a:rPr lang="en-US" sz="2000" dirty="0" err="1"/>
              <a:t>okus</a:t>
            </a:r>
            <a:r>
              <a:rPr lang="en-US" sz="2000" dirty="0"/>
              <a:t> koji </a:t>
            </a:r>
            <a:r>
              <a:rPr lang="en-US" sz="2000" dirty="0" err="1"/>
              <a:t>slabi</a:t>
            </a:r>
            <a:r>
              <a:rPr lang="en-US" sz="2000" dirty="0"/>
              <a:t> je </a:t>
            </a:r>
            <a:r>
              <a:rPr lang="en-US" sz="2000" dirty="0" err="1"/>
              <a:t>ujedno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kojega</a:t>
            </a:r>
            <a:r>
              <a:rPr lang="en-US" sz="2000" dirty="0"/>
              <a:t> </a:t>
            </a:r>
            <a:r>
              <a:rPr lang="en-US" sz="2000" dirty="0" err="1"/>
              <a:t>osjećamo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preferiramo</a:t>
            </a:r>
            <a:r>
              <a:rPr lang="en-US" sz="2000" dirty="0"/>
              <a:t> - </a:t>
            </a:r>
            <a:r>
              <a:rPr lang="en-US" sz="2000" dirty="0" err="1"/>
              <a:t>slatko</a:t>
            </a:r>
            <a:r>
              <a:rPr lang="en-US" sz="2000" dirty="0"/>
              <a:t>!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₋"/>
            </a:pPr>
            <a:br>
              <a:rPr lang="en-US" sz="1700" dirty="0"/>
            </a:br>
            <a:endParaRPr lang="en-US" sz="1700" dirty="0"/>
          </a:p>
        </p:txBody>
      </p:sp>
      <p:pic>
        <p:nvPicPr>
          <p:cNvPr id="2050" name="Picture 2" descr="Teorija evolucije i psihologija hranjenja">
            <a:extLst>
              <a:ext uri="{FF2B5EF4-FFF2-40B4-BE49-F238E27FC236}">
                <a16:creationId xmlns:a16="http://schemas.microsoft.com/office/drawing/2014/main" id="{3BDFD86B-FF2D-429B-9F35-AF817AC1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9363" y="870242"/>
            <a:ext cx="3086100" cy="47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69CF85-D862-4032-8BE2-CF657CC6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391E7B-167D-4A2C-B0FD-06758A9B63C2}" type="datetime1">
              <a:rPr lang="en-US" sz="1200" smtClean="0"/>
              <a:pPr>
                <a:spcAft>
                  <a:spcPts val="600"/>
                </a:spcAft>
              </a:pPr>
              <a:t>1/10/2022</a:t>
            </a:fld>
            <a:endParaRPr lang="en-US" sz="120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9A497D-44B0-4818-B1A2-1A446A53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17138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D0E0EEA-1758-4C2D-90E6-70BFF231ED1F}"/>
              </a:ext>
            </a:extLst>
          </p:cNvPr>
          <p:cNvSpPr txBox="1"/>
          <p:nvPr/>
        </p:nvSpPr>
        <p:spPr>
          <a:xfrm>
            <a:off x="89887" y="1769467"/>
            <a:ext cx="4401431" cy="311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effectLst/>
              </a:rPr>
              <a:t>Mirisna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osjetljivost</a:t>
            </a:r>
            <a:br>
              <a:rPr lang="en-US" sz="1700" dirty="0"/>
            </a:br>
            <a:endParaRPr lang="hr-HR" sz="1700" dirty="0"/>
          </a:p>
          <a:p>
            <a:pPr marL="285750" indent="-285750" algn="ctr">
              <a:lnSpc>
                <a:spcPct val="150000"/>
              </a:lnSpc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en-US" sz="2200" dirty="0" err="1">
                <a:effectLst/>
              </a:rPr>
              <a:t>promjene</a:t>
            </a:r>
            <a:r>
              <a:rPr lang="en-US" sz="2200" dirty="0">
                <a:effectLst/>
              </a:rPr>
              <a:t> toga </a:t>
            </a:r>
            <a:r>
              <a:rPr lang="en-US" sz="2200" dirty="0" err="1">
                <a:effectLst/>
              </a:rPr>
              <a:t>osjeta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više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pripisuju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drugim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utjecajima</a:t>
            </a:r>
            <a:r>
              <a:rPr lang="en-US" sz="2200" dirty="0">
                <a:effectLst/>
              </a:rPr>
              <a:t> a ne </a:t>
            </a:r>
            <a:r>
              <a:rPr lang="en-US" sz="2200" dirty="0" err="1">
                <a:effectLst/>
              </a:rPr>
              <a:t>samom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starenju</a:t>
            </a:r>
            <a:r>
              <a:rPr lang="en-US" sz="2200" dirty="0">
                <a:effectLst/>
              </a:rPr>
              <a:t>.</a:t>
            </a:r>
            <a:endParaRPr lang="en-US" sz="2200" dirty="0"/>
          </a:p>
        </p:txBody>
      </p:sp>
      <p:pic>
        <p:nvPicPr>
          <p:cNvPr id="8" name="Picture 4" descr="OSJETILO MIRISA I OKUSA">
            <a:extLst>
              <a:ext uri="{FF2B5EF4-FFF2-40B4-BE49-F238E27FC236}">
                <a16:creationId xmlns:a16="http://schemas.microsoft.com/office/drawing/2014/main" id="{3B7F604C-3982-4259-87D6-20651E14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318" y="1215818"/>
            <a:ext cx="4024031" cy="42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EB8653-B10C-4221-985D-0F8B1043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391E7B-167D-4A2C-B0FD-06758A9B63C2}" type="datetime1">
              <a:rPr lang="en-US" sz="1200" smtClean="0"/>
              <a:pPr>
                <a:spcAft>
                  <a:spcPts val="600"/>
                </a:spcAft>
              </a:pPr>
              <a:t>1/10/2022</a:t>
            </a:fld>
            <a:endParaRPr lang="en-US" sz="120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5B2353-1473-4FE9-B900-5ED0EB90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1650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1"/>
            <a:ext cx="729530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Kožna osjetila | biologija8osjetila">
            <a:extLst>
              <a:ext uri="{FF2B5EF4-FFF2-40B4-BE49-F238E27FC236}">
                <a16:creationId xmlns:a16="http://schemas.microsoft.com/office/drawing/2014/main" id="{B95D3760-D6AC-4143-847E-6C7796CA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884" y="1725344"/>
            <a:ext cx="4689910" cy="32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EE4F773-7FDE-4305-B125-11855649503A}"/>
              </a:ext>
            </a:extLst>
          </p:cNvPr>
          <p:cNvSpPr txBox="1"/>
          <p:nvPr/>
        </p:nvSpPr>
        <p:spPr>
          <a:xfrm>
            <a:off x="359025" y="146737"/>
            <a:ext cx="4278086" cy="6574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100" b="1" dirty="0" err="1">
                <a:effectLst/>
              </a:rPr>
              <a:t>Osjet</a:t>
            </a:r>
            <a:r>
              <a:rPr lang="en-US" sz="4100" b="1" dirty="0">
                <a:effectLst/>
              </a:rPr>
              <a:t> </a:t>
            </a:r>
            <a:r>
              <a:rPr lang="en-US" sz="4100" b="1" dirty="0" err="1">
                <a:effectLst/>
              </a:rPr>
              <a:t>dodira</a:t>
            </a:r>
            <a:endParaRPr lang="hr-HR" sz="41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br>
              <a:rPr lang="en-US" sz="1700" dirty="0"/>
            </a:br>
            <a:r>
              <a:rPr lang="en-US" sz="2900" dirty="0" err="1">
                <a:effectLst/>
              </a:rPr>
              <a:t>Osjet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dodira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slabi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poslije</a:t>
            </a:r>
            <a:r>
              <a:rPr lang="en-US" sz="2900" dirty="0">
                <a:effectLst/>
              </a:rPr>
              <a:t> 50-ih </a:t>
            </a:r>
            <a:r>
              <a:rPr lang="en-US" sz="2900" dirty="0" err="1">
                <a:effectLst/>
              </a:rPr>
              <a:t>godina</a:t>
            </a:r>
            <a:r>
              <a:rPr lang="en-US" sz="2900" dirty="0">
                <a:effectLst/>
              </a:rPr>
              <a:t>, </a:t>
            </a:r>
            <a:r>
              <a:rPr lang="en-US" sz="2900" dirty="0" err="1">
                <a:effectLst/>
              </a:rPr>
              <a:t>i</a:t>
            </a:r>
            <a:r>
              <a:rPr lang="en-US" sz="2900" dirty="0">
                <a:effectLst/>
              </a:rPr>
              <a:t> to </a:t>
            </a:r>
            <a:r>
              <a:rPr lang="en-US" sz="2900" dirty="0" err="1">
                <a:effectLst/>
              </a:rPr>
              <a:t>različitim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tempom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različitim</a:t>
            </a:r>
            <a:r>
              <a:rPr lang="hr-HR" sz="2900" dirty="0">
                <a:effectLst/>
              </a:rPr>
              <a:t> </a:t>
            </a:r>
            <a:r>
              <a:rPr lang="en-US" sz="2900" dirty="0" err="1">
                <a:effectLst/>
              </a:rPr>
              <a:t>dijelovima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tijela</a:t>
            </a:r>
            <a:r>
              <a:rPr lang="hr-HR" sz="2900" dirty="0"/>
              <a:t> (</a:t>
            </a:r>
            <a:r>
              <a:rPr lang="en-US" sz="2900" dirty="0" err="1">
                <a:effectLst/>
              </a:rPr>
              <a:t>jače</a:t>
            </a:r>
            <a:r>
              <a:rPr lang="en-US" sz="2900" dirty="0">
                <a:effectLst/>
              </a:rPr>
              <a:t> je </a:t>
            </a:r>
            <a:r>
              <a:rPr lang="en-US" sz="2900" dirty="0" err="1">
                <a:effectLst/>
              </a:rPr>
              <a:t>smanjen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osjet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vibracija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stopalima</a:t>
            </a:r>
            <a:r>
              <a:rPr lang="en-US" sz="2900" dirty="0">
                <a:effectLst/>
              </a:rPr>
              <a:t>, </a:t>
            </a:r>
            <a:r>
              <a:rPr lang="en-US" sz="2900" dirty="0" err="1">
                <a:effectLst/>
              </a:rPr>
              <a:t>nego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na</a:t>
            </a:r>
            <a:r>
              <a:rPr lang="hr-HR" sz="2900" dirty="0">
                <a:effectLst/>
              </a:rPr>
              <a:t> </a:t>
            </a:r>
            <a:r>
              <a:rPr lang="en-US" sz="2900" dirty="0" err="1">
                <a:effectLst/>
              </a:rPr>
              <a:t>dlanovima</a:t>
            </a:r>
            <a:r>
              <a:rPr lang="en-US" sz="2900" dirty="0">
                <a:effectLst/>
              </a:rPr>
              <a:t>, </a:t>
            </a:r>
            <a:r>
              <a:rPr lang="en-US" sz="2900" dirty="0" err="1">
                <a:effectLst/>
              </a:rPr>
              <a:t>što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otežava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hodanje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starijih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ljudi</a:t>
            </a:r>
            <a:r>
              <a:rPr lang="hr-HR" sz="2900" dirty="0"/>
              <a:t>).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100" b="1" dirty="0" err="1">
                <a:effectLst/>
              </a:rPr>
              <a:t>Osjet</a:t>
            </a:r>
            <a:r>
              <a:rPr lang="en-US" sz="4100" b="1" dirty="0">
                <a:effectLst/>
              </a:rPr>
              <a:t> </a:t>
            </a:r>
            <a:r>
              <a:rPr lang="en-US" sz="4100" b="1" dirty="0" err="1">
                <a:effectLst/>
              </a:rPr>
              <a:t>boli</a:t>
            </a:r>
            <a:endParaRPr lang="hr-HR" sz="41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br>
              <a:rPr lang="en-US" sz="1700" dirty="0"/>
            </a:br>
            <a:r>
              <a:rPr lang="en-US" sz="2900" dirty="0">
                <a:effectLst/>
              </a:rPr>
              <a:t>Sa </a:t>
            </a:r>
            <a:r>
              <a:rPr lang="en-US" sz="2900" dirty="0" err="1">
                <a:effectLst/>
              </a:rPr>
              <a:t>starenjem</a:t>
            </a:r>
            <a:r>
              <a:rPr lang="en-US" sz="2900" dirty="0">
                <a:effectLst/>
              </a:rPr>
              <a:t> se </a:t>
            </a:r>
            <a:r>
              <a:rPr lang="en-US" sz="2900" dirty="0" err="1">
                <a:effectLst/>
              </a:rPr>
              <a:t>povećava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prag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boli</a:t>
            </a:r>
            <a:r>
              <a:rPr lang="en-US" sz="2900" dirty="0">
                <a:effectLst/>
              </a:rPr>
              <a:t>, </a:t>
            </a:r>
            <a:r>
              <a:rPr lang="en-US" sz="2900" dirty="0" err="1">
                <a:effectLst/>
              </a:rPr>
              <a:t>odnosno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najmanji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intenzitet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podražaja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pri</a:t>
            </a:r>
            <a:r>
              <a:rPr lang="hr-HR" sz="2900" dirty="0">
                <a:effectLst/>
              </a:rPr>
              <a:t> </a:t>
            </a:r>
            <a:r>
              <a:rPr lang="en-US" sz="2900" dirty="0" err="1">
                <a:effectLst/>
              </a:rPr>
              <a:t>kojem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osoba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osjeća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bol.</a:t>
            </a:r>
            <a:r>
              <a:rPr lang="en-US" sz="2900" dirty="0">
                <a:effectLst/>
              </a:rPr>
              <a:t> </a:t>
            </a:r>
            <a:endParaRPr lang="hr-HR" sz="29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2900" dirty="0"/>
              <a:t>M</a:t>
            </a:r>
            <a:r>
              <a:rPr lang="en-US" sz="2900" dirty="0" err="1">
                <a:effectLst/>
              </a:rPr>
              <a:t>oguće</a:t>
            </a:r>
            <a:r>
              <a:rPr lang="en-US" sz="2900" dirty="0">
                <a:effectLst/>
              </a:rPr>
              <a:t> je da je </a:t>
            </a:r>
            <a:r>
              <a:rPr lang="en-US" sz="2900" dirty="0" err="1">
                <a:effectLst/>
              </a:rPr>
              <a:t>tolerancija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bol</a:t>
            </a:r>
            <a:r>
              <a:rPr lang="en-US" sz="2900" dirty="0">
                <a:effectLst/>
              </a:rPr>
              <a:t> u </a:t>
            </a:r>
            <a:r>
              <a:rPr lang="en-US" sz="2900" dirty="0" err="1">
                <a:effectLst/>
              </a:rPr>
              <a:t>starosti</a:t>
            </a:r>
            <a:r>
              <a:rPr lang="hr-HR" sz="2900" dirty="0">
                <a:effectLst/>
              </a:rPr>
              <a:t> </a:t>
            </a:r>
            <a:r>
              <a:rPr lang="en-US" sz="2900" dirty="0" err="1">
                <a:effectLst/>
              </a:rPr>
              <a:t>povećana</a:t>
            </a:r>
            <a:endParaRPr lang="en-US" sz="29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83EE51-4E36-4A75-9D35-E17FDEE6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391E7B-167D-4A2C-B0FD-06758A9B63C2}" type="datetime1">
              <a:rPr lang="en-US" sz="1200" smtClean="0"/>
              <a:pPr>
                <a:spcAft>
                  <a:spcPts val="600"/>
                </a:spcAft>
              </a:pPr>
              <a:t>1/10/2022</a:t>
            </a:fld>
            <a:endParaRPr lang="en-US" sz="120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1BC223-D5DA-459F-B598-F060B4CE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Snežana Žaja, nastavnik-izvrstan savjetnik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4601497"/>
            <a:ext cx="760545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43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1507</Words>
  <Application>Microsoft Office PowerPoint</Application>
  <PresentationFormat>Prikaz na zaslonu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sustava Office</vt:lpstr>
      <vt:lpstr>Senzorno percepcijski poremećaji u starijih osoba</vt:lpstr>
      <vt:lpstr>PowerPoint prezentacija</vt:lpstr>
      <vt:lpstr>Vid </vt:lpstr>
      <vt:lpstr>Slušna osjetljivost</vt:lpstr>
      <vt:lpstr>Sluh </vt:lpstr>
      <vt:lpstr>PowerPoint prezentacija</vt:lpstr>
      <vt:lpstr>PowerPoint prezentacija</vt:lpstr>
      <vt:lpstr>PowerPoint prezentacija</vt:lpstr>
      <vt:lpstr>PowerPoint prezentacija</vt:lpstr>
      <vt:lpstr>Kognitivna ograničenja</vt:lpstr>
      <vt:lpstr>Komunikacija s depresivnim štićenikom</vt:lpstr>
      <vt:lpstr>PowerPoint prezentacija</vt:lpstr>
      <vt:lpstr>Hipohondrija</vt:lpstr>
      <vt:lpstr>Fobija </vt:lpstr>
      <vt:lpstr>Neke fobije:</vt:lpstr>
      <vt:lpstr>Opsesija… </vt:lpstr>
      <vt:lpstr>Demencija…</vt:lpstr>
      <vt:lpstr>PowerPoint prezentacija</vt:lpstr>
      <vt:lpstr>Alzheimerova bolest – „Ljudi bez sjećanja”</vt:lpstr>
      <vt:lpstr>PowerPoint prezentacija</vt:lpstr>
      <vt:lpstr>Raznolikost komunikacije</vt:lpstr>
      <vt:lpstr>Primjena komunikacije u sprječavanju fizičke dekompenzacije</vt:lpstr>
      <vt:lpstr>Primjena komunikacije u sprječavanju psihičke dekompenzacije</vt:lpstr>
      <vt:lpstr>Primjena komunikacije u sprječavanju psihičke dekompenzacije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Senzorno percepcijski poremećaji u starijih osoba</dc:title>
  <dc:creator>Snežana Žaja</dc:creator>
  <cp:lastModifiedBy>Snežana Žaja</cp:lastModifiedBy>
  <cp:revision>2</cp:revision>
  <dcterms:created xsi:type="dcterms:W3CDTF">2022-01-08T21:02:49Z</dcterms:created>
  <dcterms:modified xsi:type="dcterms:W3CDTF">2022-01-10T20:59:19Z</dcterms:modified>
</cp:coreProperties>
</file>