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59818-2432-B065-31BD-CBD57808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C197A3-7D9B-CF8D-161D-A31AD7165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E75331-5996-5A1B-5448-B280A1E4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E06600-1C6F-B625-27F8-B0074115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6B18BE-B90D-7F3A-3341-F9EFBC38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44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FA4CC8-E9AE-35A6-9C45-14CEF6F1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0585915-BB78-8558-6C19-8EA9AA5CA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FDB49F-A1B8-8C71-B847-F446CB73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A08A53-0BEE-DC11-52DA-1C39082A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CCC947-55C9-A2C2-9B59-2EC373A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00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DBFF740-1B18-FA4A-BCBB-D0EAD89D5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078D09D-EE55-EF62-9321-73579E750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136F72-4D8D-D438-9726-5899D322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CBB873-B9E1-D289-375C-1B599DA2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EAC042-E5B2-22E8-EEFF-FA83B936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66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35B46-DC7C-94BC-ADBE-0E6195CF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BD6191-B22A-5B5C-873B-C766EBBE6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618C90-8504-83A0-75E1-949986F2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B52986-7922-53D5-83E7-638BBE85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E00EF1-6D94-F42F-9435-4B5D457A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2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1F0B84-9A53-D9A5-7B0C-85AA6418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83279D-64CA-9DCF-4D74-71576F5C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B482881-C65B-1224-EB0C-9460E31E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DC7272-B7C5-DB26-584F-20497D9A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4EAEDD-BFEA-65AF-130B-626F7316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E3B141-D9C6-E190-CD45-ADEE7B17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D5DFCE-C98B-C30F-EE01-612E653F2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C909AF7-5FBD-7D70-8339-CC4AE8094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DB5E37C-ACA4-4151-8237-29A32CEA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1311E59-FFDC-F249-A81E-67D51BC2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B7E0518-5466-31DC-85AE-7DEDF7E3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38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55F11D-E25B-6E6C-5065-0042907E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BB696C2-B1BC-A14C-4C3D-D89B2D226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9FA55CE-548F-AFB9-893E-BB11FFD7B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B3DFE71-1791-12B2-5BC7-828DBADCD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3D6EF53-AEFF-26B5-4DE1-478D95D84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A8DE8CC-84F5-B25C-DD03-BDD2A06D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23C8929-C5B5-54EA-46B5-1B121B8F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A01E63F-0559-81D1-6C83-D1DD52D3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60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F65B8-5CF8-0B96-1E37-216777E3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A8F7132-C5CD-F3C1-CB32-9E9018DB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8F6A349-E898-76AE-8F7F-1176794D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6B1D5D6-3A89-AF74-51E2-DD45B1CA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14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B6EBA84-A435-7130-2C26-AC42A1BE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257AE1F-1E14-7A4A-B044-0A63C13D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AB0E7C8-F120-6F0C-F93C-4D8C6672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12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FC5D51-091D-4508-7DF3-AEB5992C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3918BE-F391-3259-0A12-1634061E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91281D3-BDE0-CF28-8897-A4EC7F59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26E2D8A-3E97-97D7-FAD9-AAE2005D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F0A4A49-EE04-5FB7-FAA1-D30C5B73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20CB297-EA84-5B94-5EB6-333B5EE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87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1ABB84-AF78-C01D-9FB4-FEBD4F06E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B2F71AD-5CDA-80A1-B4FF-FAEFBFF64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B5E53D-B744-C51B-4459-97321AADD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14D28DB-93F8-EF44-0F97-7E2F3DFC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C13AE9F-6E70-820B-29A2-010683003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F301BDE-5887-5F98-1944-22EE9CDC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856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8BA7E67-1C8A-80A2-93C3-8F2B47EF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C14364A-883E-D46E-7BC8-25233FB2F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850A981-5DEC-BEA0-6728-2D94B646A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B761-5BC0-4B21-AC03-D755ACADA72F}" type="datetimeFigureOut">
              <a:rPr lang="hr-HR" smtClean="0"/>
              <a:t>2.12.2022.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C30E2D-9416-1A9D-479F-F02087299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87397C-D708-5184-C40E-DD3DF5FB4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B751-1EA9-42F3-9F91-5F616705EF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629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BE74B5-3830-49B7-8768-7F711DD09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Socijalno starenje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90B944F-7219-4F85-AEF4-D0E14F196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1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zervirano mjesto sadržaja 1">
            <a:extLst>
              <a:ext uri="{FF2B5EF4-FFF2-40B4-BE49-F238E27FC236}">
                <a16:creationId xmlns:a16="http://schemas.microsoft.com/office/drawing/2014/main" id="{89F85598-3BDE-4904-B14A-E55833EC5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81138"/>
            <a:ext cx="9144000" cy="4525962"/>
          </a:xfrm>
        </p:spPr>
        <p:txBody>
          <a:bodyPr/>
          <a:lstStyle/>
          <a:p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Biološko</a:t>
            </a:r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 usporavanje i opadanje u funkcijama organizma tijekom vremena</a:t>
            </a:r>
            <a:endParaRPr lang="hr-HR" altLang="sr-Latn-R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</a:t>
            </a:r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promjene u odnosu pojedinca koji stari i društva u kojem živi</a:t>
            </a:r>
            <a:endParaRPr lang="hr-HR" altLang="sr-Latn-R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Psihološko</a:t>
            </a:r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 promjene u psihičkim funkcijama i prilagodba ličnosti na starenje</a:t>
            </a:r>
          </a:p>
          <a:p>
            <a:endParaRPr lang="hr-HR" altLang="sr-Latn-R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0B3509F-AA87-4E36-BFA7-7ED35C67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Društveni vidovi starenja</a:t>
            </a:r>
          </a:p>
        </p:txBody>
      </p:sp>
      <p:pic>
        <p:nvPicPr>
          <p:cNvPr id="33796" name="Picture 2" descr="C:\Users\Hana\Desktop\download (2).jpg">
            <a:extLst>
              <a:ext uri="{FF2B5EF4-FFF2-40B4-BE49-F238E27FC236}">
                <a16:creationId xmlns:a16="http://schemas.microsoft.com/office/drawing/2014/main" id="{2C25F912-AAB1-412A-BD9E-7A80C8CC5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4292600"/>
            <a:ext cx="32734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 descr="C:\Users\Hana\Desktop\122456.1964925.jpg">
            <a:extLst>
              <a:ext uri="{FF2B5EF4-FFF2-40B4-BE49-F238E27FC236}">
                <a16:creationId xmlns:a16="http://schemas.microsoft.com/office/drawing/2014/main" id="{58C02CDB-7891-4808-869A-05061CFA3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81526"/>
            <a:ext cx="360045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47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991FDA2F-055A-4ACA-9B3B-856E78B396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4787" y="1700213"/>
            <a:ext cx="9837335" cy="4430712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r-HR" sz="2800" dirty="0"/>
              <a:t>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prilagodba na slabije tjelesne sposobnosti i slabije zdravlje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na umirovljenje i smanjenje  prihoda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na smrt supružnika/partnera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uspostavljanje novih socijalnih odnosa sa osobama svoje dobi i mlađima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sz="2800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7D19CD8-8D69-466C-A170-67C3762A9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Razvojni zahtjevi starijih osoba</a:t>
            </a:r>
          </a:p>
        </p:txBody>
      </p:sp>
    </p:spTree>
    <p:extLst>
      <p:ext uri="{BB962C8B-B14F-4D97-AF65-F5344CB8AC3E}">
        <p14:creationId xmlns:p14="http://schemas.microsoft.com/office/powerpoint/2010/main" val="130543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B31FC0F6-D431-427E-AA2F-900FD5F2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74638"/>
            <a:ext cx="8229600" cy="57324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r-HR" altLang="sr-Latn-RS" dirty="0"/>
              <a:t>  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organiziranje skrbi ako je potrebno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prihvaćanje svoje smrtnosti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pronalaženje zadovoljstva u svojoj obitelji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prihvaćanje sebe kao stare osobe</a:t>
            </a:r>
          </a:p>
          <a:p>
            <a:pPr eaLnBrk="1" hangingPunct="1"/>
            <a:endParaRPr lang="hr-HR" altLang="sr-Latn-R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9003F51-366A-423A-8132-05AB1EABB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4571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r-Latn-CS" dirty="0"/>
          </a:p>
        </p:txBody>
      </p:sp>
      <p:pic>
        <p:nvPicPr>
          <p:cNvPr id="37892" name="Picture 3" descr="C:\Users\Hana\Desktop\images (4).jpg">
            <a:extLst>
              <a:ext uri="{FF2B5EF4-FFF2-40B4-BE49-F238E27FC236}">
                <a16:creationId xmlns:a16="http://schemas.microsoft.com/office/drawing/2014/main" id="{AE026A08-E916-4D7B-9280-954CD6CA0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2688"/>
            <a:ext cx="12191999" cy="336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53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0E878FF8-EC41-4884-B096-BBD393AD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785" y="2069960"/>
            <a:ext cx="9375112" cy="4788041"/>
          </a:xfrm>
        </p:spPr>
        <p:txBody>
          <a:bodyPr/>
          <a:lstStyle/>
          <a:p>
            <a:pPr eaLnBrk="1" hangingPunct="1"/>
            <a:r>
              <a:rPr lang="hr-HR" altLang="sr-Latn-RS" sz="2800" dirty="0"/>
              <a:t> 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socijalnih uloga i funkcija</a:t>
            </a:r>
          </a:p>
          <a:p>
            <a:pPr eaLnBrk="1" hangingPunct="1"/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promjene u funkcijama organizma i sposobnostima</a:t>
            </a:r>
          </a:p>
          <a:p>
            <a:pPr eaLnBrk="1" hangingPunct="1"/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na kronične fizičke i emocionalne promjene i poremećaje</a:t>
            </a:r>
          </a:p>
          <a:p>
            <a:pPr eaLnBrk="1" hangingPunct="1"/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 na umirovljenje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veća količina slobodnog vremena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8429969-1C83-4686-9264-D7DE2CE5F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3722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životnog stila</a:t>
            </a:r>
          </a:p>
        </p:txBody>
      </p:sp>
      <p:pic>
        <p:nvPicPr>
          <p:cNvPr id="38916" name="Picture 2" descr="C:\Users\Hana\Desktop\images.jpg">
            <a:extLst>
              <a:ext uri="{FF2B5EF4-FFF2-40B4-BE49-F238E27FC236}">
                <a16:creationId xmlns:a16="http://schemas.microsoft.com/office/drawing/2014/main" id="{71C82317-8B92-4CD3-AAEB-C5881AC70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137" y="0"/>
            <a:ext cx="287972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83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FF3FCAC3-B01A-4260-87CF-922FBF101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74639"/>
            <a:ext cx="8229600" cy="5856287"/>
          </a:xfrm>
        </p:spPr>
        <p:txBody>
          <a:bodyPr/>
          <a:lstStyle/>
          <a:p>
            <a:pPr eaLnBrk="1" hangingPunct="1"/>
            <a:r>
              <a:rPr lang="hr-HR" altLang="sr-Latn-RS" dirty="0"/>
              <a:t> 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smanjeni prihodi</a:t>
            </a:r>
          </a:p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promjene roditeljskih uloga</a:t>
            </a:r>
          </a:p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na ulogu baka/djedova</a:t>
            </a:r>
          </a:p>
          <a:p>
            <a:pPr eaLnBrk="1" hangingPunct="1"/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održavanje samopoštovanja i neovisnosti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više vremena za razmišljanje o životu</a:t>
            </a:r>
          </a:p>
          <a:p>
            <a:pPr eaLnBrk="1" hangingPunct="1">
              <a:lnSpc>
                <a:spcPct val="150000"/>
              </a:lnSpc>
            </a:pP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prilagodba na moguću smrt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9AEA65D-7159-454E-B077-5B62C5F17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4571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r-Latn-CS" dirty="0"/>
          </a:p>
        </p:txBody>
      </p:sp>
      <p:pic>
        <p:nvPicPr>
          <p:cNvPr id="39940" name="Picture 2" descr="C:\Users\Hana\Desktop\download (1).jpg">
            <a:extLst>
              <a:ext uri="{FF2B5EF4-FFF2-40B4-BE49-F238E27FC236}">
                <a16:creationId xmlns:a16="http://schemas.microsoft.com/office/drawing/2014/main" id="{C123C778-E23D-43C6-85C6-C35C4178B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138" y="4035516"/>
            <a:ext cx="3843862" cy="292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3" descr="C:\Users\Hana\Desktop\download.jpg">
            <a:extLst>
              <a:ext uri="{FF2B5EF4-FFF2-40B4-BE49-F238E27FC236}">
                <a16:creationId xmlns:a16="http://schemas.microsoft.com/office/drawing/2014/main" id="{DD8C391A-7279-42E6-97D6-AAB83D66C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47" y="4176068"/>
            <a:ext cx="3690585" cy="268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426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Široki zaslon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Wingdings 3</vt:lpstr>
      <vt:lpstr>Tema sustava Office</vt:lpstr>
      <vt:lpstr>Socijalno starenje </vt:lpstr>
      <vt:lpstr>Društveni vidovi starenja</vt:lpstr>
      <vt:lpstr>Razvojni zahtjevi starijih osoba</vt:lpstr>
      <vt:lpstr>PowerPoint prezentacija</vt:lpstr>
      <vt:lpstr>Promjene životnog stila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Socijalno starenje </dc:title>
  <dc:creator>Marija</dc:creator>
  <cp:lastModifiedBy>Marija</cp:lastModifiedBy>
  <cp:revision>1</cp:revision>
  <dcterms:created xsi:type="dcterms:W3CDTF">2022-12-02T16:50:45Z</dcterms:created>
  <dcterms:modified xsi:type="dcterms:W3CDTF">2022-12-02T16:52:09Z</dcterms:modified>
</cp:coreProperties>
</file>