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D5683-39FB-424B-B1D5-C31E0AF8D00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41102D-705C-4029-A5E5-D548FE5BE62E}">
      <dgm:prSet phldrT="[Tekst]" custT="1"/>
      <dgm:spPr/>
      <dgm:t>
        <a:bodyPr/>
        <a:lstStyle/>
        <a:p>
          <a:r>
            <a:rPr lang="en-GB" sz="1800" dirty="0" err="1"/>
            <a:t>Vježba</a:t>
          </a:r>
          <a:r>
            <a:rPr lang="en-GB" sz="1800" dirty="0"/>
            <a:t> 1</a:t>
          </a:r>
        </a:p>
      </dgm:t>
    </dgm:pt>
    <dgm:pt modelId="{A1BAF5CE-AAA5-4949-8C3D-76D77C053A63}" type="parTrans" cxnId="{B1C5DD81-ED28-4C4D-93D5-F7AC73F2052C}">
      <dgm:prSet/>
      <dgm:spPr/>
      <dgm:t>
        <a:bodyPr/>
        <a:lstStyle/>
        <a:p>
          <a:endParaRPr lang="en-GB"/>
        </a:p>
      </dgm:t>
    </dgm:pt>
    <dgm:pt modelId="{22AEB81D-42E7-482F-B6E1-7387F256F934}" type="sibTrans" cxnId="{B1C5DD81-ED28-4C4D-93D5-F7AC73F2052C}">
      <dgm:prSet/>
      <dgm:spPr/>
      <dgm:t>
        <a:bodyPr/>
        <a:lstStyle/>
        <a:p>
          <a:endParaRPr lang="en-GB"/>
        </a:p>
      </dgm:t>
    </dgm:pt>
    <dgm:pt modelId="{589DE6B6-E2E1-4667-8EFC-9B607E1E1848}">
      <dgm:prSet phldrT="[Tekst]" custT="1"/>
      <dgm:spPr/>
      <dgm:t>
        <a:bodyPr/>
        <a:lstStyle/>
        <a:p>
          <a:r>
            <a:rPr lang="en-GB" sz="2800" dirty="0"/>
            <a:t> </a:t>
          </a:r>
          <a:r>
            <a:rPr lang="en-GB" sz="1800" dirty="0" err="1"/>
            <a:t>vježba</a:t>
          </a:r>
          <a:r>
            <a:rPr lang="en-GB" sz="1800" dirty="0"/>
            <a:t> 2</a:t>
          </a:r>
        </a:p>
      </dgm:t>
    </dgm:pt>
    <dgm:pt modelId="{6D32E814-EF34-46AF-9990-4B5A80D748D5}" type="parTrans" cxnId="{10DEF138-F63E-4C02-862C-5AD380B83132}">
      <dgm:prSet/>
      <dgm:spPr/>
      <dgm:t>
        <a:bodyPr/>
        <a:lstStyle/>
        <a:p>
          <a:endParaRPr lang="en-GB"/>
        </a:p>
      </dgm:t>
    </dgm:pt>
    <dgm:pt modelId="{52A284D9-A1A5-4B24-AE36-5C9DB747D144}" type="sibTrans" cxnId="{10DEF138-F63E-4C02-862C-5AD380B83132}">
      <dgm:prSet/>
      <dgm:spPr/>
      <dgm:t>
        <a:bodyPr/>
        <a:lstStyle/>
        <a:p>
          <a:endParaRPr lang="en-GB"/>
        </a:p>
      </dgm:t>
    </dgm:pt>
    <dgm:pt modelId="{FF1334BF-BFEF-4D85-BE05-4F43052521E0}">
      <dgm:prSet phldrT="[Tekst]" custT="1"/>
      <dgm:spPr/>
      <dgm:t>
        <a:bodyPr/>
        <a:lstStyle/>
        <a:p>
          <a:r>
            <a:rPr lang="en-GB" sz="1800" dirty="0" err="1"/>
            <a:t>Vježba</a:t>
          </a:r>
          <a:r>
            <a:rPr lang="en-GB" sz="1800" dirty="0"/>
            <a:t> 3</a:t>
          </a:r>
        </a:p>
      </dgm:t>
    </dgm:pt>
    <dgm:pt modelId="{5E718F9C-F08C-4CD3-A525-9A91DBF1844F}" type="parTrans" cxnId="{58C92CE7-227D-4194-BBB5-2ACE6ED62D35}">
      <dgm:prSet/>
      <dgm:spPr/>
      <dgm:t>
        <a:bodyPr/>
        <a:lstStyle/>
        <a:p>
          <a:endParaRPr lang="en-GB"/>
        </a:p>
      </dgm:t>
    </dgm:pt>
    <dgm:pt modelId="{A65D0D0B-C08A-4B75-99CC-0B199598779D}" type="sibTrans" cxnId="{58C92CE7-227D-4194-BBB5-2ACE6ED62D35}">
      <dgm:prSet/>
      <dgm:spPr/>
      <dgm:t>
        <a:bodyPr/>
        <a:lstStyle/>
        <a:p>
          <a:endParaRPr lang="en-GB"/>
        </a:p>
      </dgm:t>
    </dgm:pt>
    <dgm:pt modelId="{2362222A-5161-4185-9DDC-4AA3E5145E20}">
      <dgm:prSet phldrT="[Tekst]" custT="1"/>
      <dgm:spPr/>
      <dgm:t>
        <a:bodyPr/>
        <a:lstStyle/>
        <a:p>
          <a:r>
            <a:rPr lang="en-GB" sz="1800" dirty="0" err="1"/>
            <a:t>Vježba</a:t>
          </a:r>
          <a:r>
            <a:rPr lang="en-GB" sz="1800" dirty="0"/>
            <a:t> 4</a:t>
          </a:r>
        </a:p>
      </dgm:t>
    </dgm:pt>
    <dgm:pt modelId="{7C8F9082-3F63-4AF0-B802-5152931F48EB}" type="parTrans" cxnId="{933EABBA-E89D-4E1F-9830-7B982F227920}">
      <dgm:prSet/>
      <dgm:spPr/>
      <dgm:t>
        <a:bodyPr/>
        <a:lstStyle/>
        <a:p>
          <a:endParaRPr lang="en-GB"/>
        </a:p>
      </dgm:t>
    </dgm:pt>
    <dgm:pt modelId="{8CA85402-E53F-4FF0-9CBA-4F267B8FDEF7}" type="sibTrans" cxnId="{933EABBA-E89D-4E1F-9830-7B982F227920}">
      <dgm:prSet/>
      <dgm:spPr/>
      <dgm:t>
        <a:bodyPr/>
        <a:lstStyle/>
        <a:p>
          <a:endParaRPr lang="en-GB"/>
        </a:p>
      </dgm:t>
    </dgm:pt>
    <dgm:pt modelId="{94A3C850-2890-4D37-A5AE-4A1C87B3BA55}">
      <dgm:prSet phldrT="[Tekst]" custT="1"/>
      <dgm:spPr/>
      <dgm:t>
        <a:bodyPr/>
        <a:lstStyle/>
        <a:p>
          <a:r>
            <a:rPr lang="en-GB" sz="1800" dirty="0" err="1"/>
            <a:t>Vježba</a:t>
          </a:r>
          <a:r>
            <a:rPr lang="en-GB" sz="1800" dirty="0"/>
            <a:t> 5</a:t>
          </a:r>
        </a:p>
      </dgm:t>
    </dgm:pt>
    <dgm:pt modelId="{D62CA4EC-21FA-4B1B-BF6C-8F9D91A5F674}" type="parTrans" cxnId="{9971CB09-AFF0-4022-92E9-E647FB8CB230}">
      <dgm:prSet/>
      <dgm:spPr/>
      <dgm:t>
        <a:bodyPr/>
        <a:lstStyle/>
        <a:p>
          <a:endParaRPr lang="en-GB"/>
        </a:p>
      </dgm:t>
    </dgm:pt>
    <dgm:pt modelId="{A8F01B51-3CC7-441D-832C-D323BBF3535A}" type="sibTrans" cxnId="{9971CB09-AFF0-4022-92E9-E647FB8CB230}">
      <dgm:prSet/>
      <dgm:spPr/>
      <dgm:t>
        <a:bodyPr/>
        <a:lstStyle/>
        <a:p>
          <a:endParaRPr lang="en-GB"/>
        </a:p>
      </dgm:t>
    </dgm:pt>
    <dgm:pt modelId="{DC69F4C0-7A50-4784-BA69-013D7D49180E}" type="pres">
      <dgm:prSet presAssocID="{388D5683-39FB-424B-B1D5-C31E0AF8D005}" presName="cycle" presStyleCnt="0">
        <dgm:presLayoutVars>
          <dgm:dir/>
          <dgm:resizeHandles val="exact"/>
        </dgm:presLayoutVars>
      </dgm:prSet>
      <dgm:spPr/>
    </dgm:pt>
    <dgm:pt modelId="{36176D54-62F8-4110-AD17-30792E989B69}" type="pres">
      <dgm:prSet presAssocID="{8241102D-705C-4029-A5E5-D548FE5BE62E}" presName="dummy" presStyleCnt="0"/>
      <dgm:spPr/>
    </dgm:pt>
    <dgm:pt modelId="{5FBDA176-EFFA-42C7-A2EA-B1F6F895773F}" type="pres">
      <dgm:prSet presAssocID="{8241102D-705C-4029-A5E5-D548FE5BE62E}" presName="node" presStyleLbl="revTx" presStyleIdx="0" presStyleCnt="5" custScaleX="126550">
        <dgm:presLayoutVars>
          <dgm:bulletEnabled val="1"/>
        </dgm:presLayoutVars>
      </dgm:prSet>
      <dgm:spPr/>
    </dgm:pt>
    <dgm:pt modelId="{2DB1A4ED-EC8C-4FB8-B9B2-61051EB2A3A0}" type="pres">
      <dgm:prSet presAssocID="{22AEB81D-42E7-482F-B6E1-7387F256F934}" presName="sibTrans" presStyleLbl="node1" presStyleIdx="0" presStyleCnt="5"/>
      <dgm:spPr/>
    </dgm:pt>
    <dgm:pt modelId="{911371C8-6DC1-487D-9D80-A3BC7FD4C281}" type="pres">
      <dgm:prSet presAssocID="{589DE6B6-E2E1-4667-8EFC-9B607E1E1848}" presName="dummy" presStyleCnt="0"/>
      <dgm:spPr/>
    </dgm:pt>
    <dgm:pt modelId="{0A9BC6D0-83CC-4C12-9FBD-2237B21B22CE}" type="pres">
      <dgm:prSet presAssocID="{589DE6B6-E2E1-4667-8EFC-9B607E1E1848}" presName="node" presStyleLbl="revTx" presStyleIdx="1" presStyleCnt="5" custScaleX="124625">
        <dgm:presLayoutVars>
          <dgm:bulletEnabled val="1"/>
        </dgm:presLayoutVars>
      </dgm:prSet>
      <dgm:spPr/>
    </dgm:pt>
    <dgm:pt modelId="{A4525D0A-12E8-4064-819D-C85FA57AFF14}" type="pres">
      <dgm:prSet presAssocID="{52A284D9-A1A5-4B24-AE36-5C9DB747D144}" presName="sibTrans" presStyleLbl="node1" presStyleIdx="1" presStyleCnt="5"/>
      <dgm:spPr/>
    </dgm:pt>
    <dgm:pt modelId="{17E37758-51FB-4723-9DBA-4B17A6B1CF08}" type="pres">
      <dgm:prSet presAssocID="{FF1334BF-BFEF-4D85-BE05-4F43052521E0}" presName="dummy" presStyleCnt="0"/>
      <dgm:spPr/>
    </dgm:pt>
    <dgm:pt modelId="{AC960235-E780-42EF-A953-4A1F23CF4DB6}" type="pres">
      <dgm:prSet presAssocID="{FF1334BF-BFEF-4D85-BE05-4F43052521E0}" presName="node" presStyleLbl="revTx" presStyleIdx="2" presStyleCnt="5" custScaleX="123236">
        <dgm:presLayoutVars>
          <dgm:bulletEnabled val="1"/>
        </dgm:presLayoutVars>
      </dgm:prSet>
      <dgm:spPr/>
    </dgm:pt>
    <dgm:pt modelId="{2968304F-2643-47BC-84F4-57A0C5B0A3C6}" type="pres">
      <dgm:prSet presAssocID="{A65D0D0B-C08A-4B75-99CC-0B199598779D}" presName="sibTrans" presStyleLbl="node1" presStyleIdx="2" presStyleCnt="5"/>
      <dgm:spPr/>
    </dgm:pt>
    <dgm:pt modelId="{9F59E39D-3631-4925-9F1F-364FF0F0BC7F}" type="pres">
      <dgm:prSet presAssocID="{2362222A-5161-4185-9DDC-4AA3E5145E20}" presName="dummy" presStyleCnt="0"/>
      <dgm:spPr/>
    </dgm:pt>
    <dgm:pt modelId="{FC02BAC0-768B-4011-BF4B-DD6065F69C62}" type="pres">
      <dgm:prSet presAssocID="{2362222A-5161-4185-9DDC-4AA3E5145E20}" presName="node" presStyleLbl="revTx" presStyleIdx="3" presStyleCnt="5" custScaleX="124109">
        <dgm:presLayoutVars>
          <dgm:bulletEnabled val="1"/>
        </dgm:presLayoutVars>
      </dgm:prSet>
      <dgm:spPr/>
    </dgm:pt>
    <dgm:pt modelId="{FA198A65-FC5E-494D-8679-15046D50D457}" type="pres">
      <dgm:prSet presAssocID="{8CA85402-E53F-4FF0-9CBA-4F267B8FDEF7}" presName="sibTrans" presStyleLbl="node1" presStyleIdx="3" presStyleCnt="5"/>
      <dgm:spPr/>
    </dgm:pt>
    <dgm:pt modelId="{12B56621-50FB-421A-B09B-CDFEB3D4D06B}" type="pres">
      <dgm:prSet presAssocID="{94A3C850-2890-4D37-A5AE-4A1C87B3BA55}" presName="dummy" presStyleCnt="0"/>
      <dgm:spPr/>
    </dgm:pt>
    <dgm:pt modelId="{97983A17-808E-4A72-AA17-9B7A4A1C4CF6}" type="pres">
      <dgm:prSet presAssocID="{94A3C850-2890-4D37-A5AE-4A1C87B3BA55}" presName="node" presStyleLbl="revTx" presStyleIdx="4" presStyleCnt="5" custScaleX="119845">
        <dgm:presLayoutVars>
          <dgm:bulletEnabled val="1"/>
        </dgm:presLayoutVars>
      </dgm:prSet>
      <dgm:spPr/>
    </dgm:pt>
    <dgm:pt modelId="{325E2BFF-DCAB-44CD-8229-69E912AC82DB}" type="pres">
      <dgm:prSet presAssocID="{A8F01B51-3CC7-441D-832C-D323BBF3535A}" presName="sibTrans" presStyleLbl="node1" presStyleIdx="4" presStyleCnt="5"/>
      <dgm:spPr/>
    </dgm:pt>
  </dgm:ptLst>
  <dgm:cxnLst>
    <dgm:cxn modelId="{5B0A8204-51B4-4A67-A648-9898B6FEEE6E}" type="presOf" srcId="{FF1334BF-BFEF-4D85-BE05-4F43052521E0}" destId="{AC960235-E780-42EF-A953-4A1F23CF4DB6}" srcOrd="0" destOrd="0" presId="urn:microsoft.com/office/officeart/2005/8/layout/cycle1"/>
    <dgm:cxn modelId="{9971CB09-AFF0-4022-92E9-E647FB8CB230}" srcId="{388D5683-39FB-424B-B1D5-C31E0AF8D005}" destId="{94A3C850-2890-4D37-A5AE-4A1C87B3BA55}" srcOrd="4" destOrd="0" parTransId="{D62CA4EC-21FA-4B1B-BF6C-8F9D91A5F674}" sibTransId="{A8F01B51-3CC7-441D-832C-D323BBF3535A}"/>
    <dgm:cxn modelId="{327FDA12-B456-4100-A6F5-38FC4A63B370}" type="presOf" srcId="{8241102D-705C-4029-A5E5-D548FE5BE62E}" destId="{5FBDA176-EFFA-42C7-A2EA-B1F6F895773F}" srcOrd="0" destOrd="0" presId="urn:microsoft.com/office/officeart/2005/8/layout/cycle1"/>
    <dgm:cxn modelId="{10DEF138-F63E-4C02-862C-5AD380B83132}" srcId="{388D5683-39FB-424B-B1D5-C31E0AF8D005}" destId="{589DE6B6-E2E1-4667-8EFC-9B607E1E1848}" srcOrd="1" destOrd="0" parTransId="{6D32E814-EF34-46AF-9990-4B5A80D748D5}" sibTransId="{52A284D9-A1A5-4B24-AE36-5C9DB747D144}"/>
    <dgm:cxn modelId="{B1C5DD81-ED28-4C4D-93D5-F7AC73F2052C}" srcId="{388D5683-39FB-424B-B1D5-C31E0AF8D005}" destId="{8241102D-705C-4029-A5E5-D548FE5BE62E}" srcOrd="0" destOrd="0" parTransId="{A1BAF5CE-AAA5-4949-8C3D-76D77C053A63}" sibTransId="{22AEB81D-42E7-482F-B6E1-7387F256F934}"/>
    <dgm:cxn modelId="{C26D7882-4728-4A07-A7D0-F969DAA14A3A}" type="presOf" srcId="{A65D0D0B-C08A-4B75-99CC-0B199598779D}" destId="{2968304F-2643-47BC-84F4-57A0C5B0A3C6}" srcOrd="0" destOrd="0" presId="urn:microsoft.com/office/officeart/2005/8/layout/cycle1"/>
    <dgm:cxn modelId="{E3270891-FD0C-4272-95F6-C5820D4439FE}" type="presOf" srcId="{2362222A-5161-4185-9DDC-4AA3E5145E20}" destId="{FC02BAC0-768B-4011-BF4B-DD6065F69C62}" srcOrd="0" destOrd="0" presId="urn:microsoft.com/office/officeart/2005/8/layout/cycle1"/>
    <dgm:cxn modelId="{3A9290A2-F1D3-4AC1-9999-4BE4F0BE72DE}" type="presOf" srcId="{388D5683-39FB-424B-B1D5-C31E0AF8D005}" destId="{DC69F4C0-7A50-4784-BA69-013D7D49180E}" srcOrd="0" destOrd="0" presId="urn:microsoft.com/office/officeart/2005/8/layout/cycle1"/>
    <dgm:cxn modelId="{7003C3B1-9945-44ED-B399-5A5532CD9B4F}" type="presOf" srcId="{8CA85402-E53F-4FF0-9CBA-4F267B8FDEF7}" destId="{FA198A65-FC5E-494D-8679-15046D50D457}" srcOrd="0" destOrd="0" presId="urn:microsoft.com/office/officeart/2005/8/layout/cycle1"/>
    <dgm:cxn modelId="{88C80AB7-0DBD-4A49-865F-1755FD0D6B17}" type="presOf" srcId="{94A3C850-2890-4D37-A5AE-4A1C87B3BA55}" destId="{97983A17-808E-4A72-AA17-9B7A4A1C4CF6}" srcOrd="0" destOrd="0" presId="urn:microsoft.com/office/officeart/2005/8/layout/cycle1"/>
    <dgm:cxn modelId="{933EABBA-E89D-4E1F-9830-7B982F227920}" srcId="{388D5683-39FB-424B-B1D5-C31E0AF8D005}" destId="{2362222A-5161-4185-9DDC-4AA3E5145E20}" srcOrd="3" destOrd="0" parTransId="{7C8F9082-3F63-4AF0-B802-5152931F48EB}" sibTransId="{8CA85402-E53F-4FF0-9CBA-4F267B8FDEF7}"/>
    <dgm:cxn modelId="{EE79A1CD-5823-4541-87FC-63AED1E9E268}" type="presOf" srcId="{589DE6B6-E2E1-4667-8EFC-9B607E1E1848}" destId="{0A9BC6D0-83CC-4C12-9FBD-2237B21B22CE}" srcOrd="0" destOrd="0" presId="urn:microsoft.com/office/officeart/2005/8/layout/cycle1"/>
    <dgm:cxn modelId="{40A9DCE1-2CA1-40A3-9FE2-4CADC0554BD6}" type="presOf" srcId="{22AEB81D-42E7-482F-B6E1-7387F256F934}" destId="{2DB1A4ED-EC8C-4FB8-B9B2-61051EB2A3A0}" srcOrd="0" destOrd="0" presId="urn:microsoft.com/office/officeart/2005/8/layout/cycle1"/>
    <dgm:cxn modelId="{A38446E6-DB99-45D1-A0DA-70DCF43EC0E5}" type="presOf" srcId="{52A284D9-A1A5-4B24-AE36-5C9DB747D144}" destId="{A4525D0A-12E8-4064-819D-C85FA57AFF14}" srcOrd="0" destOrd="0" presId="urn:microsoft.com/office/officeart/2005/8/layout/cycle1"/>
    <dgm:cxn modelId="{58C92CE7-227D-4194-BBB5-2ACE6ED62D35}" srcId="{388D5683-39FB-424B-B1D5-C31E0AF8D005}" destId="{FF1334BF-BFEF-4D85-BE05-4F43052521E0}" srcOrd="2" destOrd="0" parTransId="{5E718F9C-F08C-4CD3-A525-9A91DBF1844F}" sibTransId="{A65D0D0B-C08A-4B75-99CC-0B199598779D}"/>
    <dgm:cxn modelId="{AD0341F3-62C0-420E-8183-95308481602F}" type="presOf" srcId="{A8F01B51-3CC7-441D-832C-D323BBF3535A}" destId="{325E2BFF-DCAB-44CD-8229-69E912AC82DB}" srcOrd="0" destOrd="0" presId="urn:microsoft.com/office/officeart/2005/8/layout/cycle1"/>
    <dgm:cxn modelId="{6026D1B6-7E6E-44B2-BB00-8A37C49D20DC}" type="presParOf" srcId="{DC69F4C0-7A50-4784-BA69-013D7D49180E}" destId="{36176D54-62F8-4110-AD17-30792E989B69}" srcOrd="0" destOrd="0" presId="urn:microsoft.com/office/officeart/2005/8/layout/cycle1"/>
    <dgm:cxn modelId="{EBE6482F-1D38-40B2-ADEC-BA9061D5CBE7}" type="presParOf" srcId="{DC69F4C0-7A50-4784-BA69-013D7D49180E}" destId="{5FBDA176-EFFA-42C7-A2EA-B1F6F895773F}" srcOrd="1" destOrd="0" presId="urn:microsoft.com/office/officeart/2005/8/layout/cycle1"/>
    <dgm:cxn modelId="{67C18656-B0C1-4B84-9AB6-B8020D171813}" type="presParOf" srcId="{DC69F4C0-7A50-4784-BA69-013D7D49180E}" destId="{2DB1A4ED-EC8C-4FB8-B9B2-61051EB2A3A0}" srcOrd="2" destOrd="0" presId="urn:microsoft.com/office/officeart/2005/8/layout/cycle1"/>
    <dgm:cxn modelId="{5ED3C864-16B4-4B04-B98F-8E44EB85873B}" type="presParOf" srcId="{DC69F4C0-7A50-4784-BA69-013D7D49180E}" destId="{911371C8-6DC1-487D-9D80-A3BC7FD4C281}" srcOrd="3" destOrd="0" presId="urn:microsoft.com/office/officeart/2005/8/layout/cycle1"/>
    <dgm:cxn modelId="{956BC195-93AF-4E43-B58E-02C3CEDBDC65}" type="presParOf" srcId="{DC69F4C0-7A50-4784-BA69-013D7D49180E}" destId="{0A9BC6D0-83CC-4C12-9FBD-2237B21B22CE}" srcOrd="4" destOrd="0" presId="urn:microsoft.com/office/officeart/2005/8/layout/cycle1"/>
    <dgm:cxn modelId="{E57463F3-60D8-4BC0-87D3-69BF6FC67569}" type="presParOf" srcId="{DC69F4C0-7A50-4784-BA69-013D7D49180E}" destId="{A4525D0A-12E8-4064-819D-C85FA57AFF14}" srcOrd="5" destOrd="0" presId="urn:microsoft.com/office/officeart/2005/8/layout/cycle1"/>
    <dgm:cxn modelId="{0F8AF627-4317-418E-8EC0-3C48F2207459}" type="presParOf" srcId="{DC69F4C0-7A50-4784-BA69-013D7D49180E}" destId="{17E37758-51FB-4723-9DBA-4B17A6B1CF08}" srcOrd="6" destOrd="0" presId="urn:microsoft.com/office/officeart/2005/8/layout/cycle1"/>
    <dgm:cxn modelId="{2DF0A3D7-E0B0-487B-B38C-66FA2DE704DA}" type="presParOf" srcId="{DC69F4C0-7A50-4784-BA69-013D7D49180E}" destId="{AC960235-E780-42EF-A953-4A1F23CF4DB6}" srcOrd="7" destOrd="0" presId="urn:microsoft.com/office/officeart/2005/8/layout/cycle1"/>
    <dgm:cxn modelId="{FE6E1A94-F5DE-4A00-B192-246F39D3CA0D}" type="presParOf" srcId="{DC69F4C0-7A50-4784-BA69-013D7D49180E}" destId="{2968304F-2643-47BC-84F4-57A0C5B0A3C6}" srcOrd="8" destOrd="0" presId="urn:microsoft.com/office/officeart/2005/8/layout/cycle1"/>
    <dgm:cxn modelId="{495D3ABD-0259-42D0-91D5-FE5C25EF1F9B}" type="presParOf" srcId="{DC69F4C0-7A50-4784-BA69-013D7D49180E}" destId="{9F59E39D-3631-4925-9F1F-364FF0F0BC7F}" srcOrd="9" destOrd="0" presId="urn:microsoft.com/office/officeart/2005/8/layout/cycle1"/>
    <dgm:cxn modelId="{B0BD75C3-AFF7-4471-8460-4835360D922C}" type="presParOf" srcId="{DC69F4C0-7A50-4784-BA69-013D7D49180E}" destId="{FC02BAC0-768B-4011-BF4B-DD6065F69C62}" srcOrd="10" destOrd="0" presId="urn:microsoft.com/office/officeart/2005/8/layout/cycle1"/>
    <dgm:cxn modelId="{673A9429-7A75-485F-927A-D45346DD488F}" type="presParOf" srcId="{DC69F4C0-7A50-4784-BA69-013D7D49180E}" destId="{FA198A65-FC5E-494D-8679-15046D50D457}" srcOrd="11" destOrd="0" presId="urn:microsoft.com/office/officeart/2005/8/layout/cycle1"/>
    <dgm:cxn modelId="{3D456393-5AF9-4496-ADD7-9D3322DCB076}" type="presParOf" srcId="{DC69F4C0-7A50-4784-BA69-013D7D49180E}" destId="{12B56621-50FB-421A-B09B-CDFEB3D4D06B}" srcOrd="12" destOrd="0" presId="urn:microsoft.com/office/officeart/2005/8/layout/cycle1"/>
    <dgm:cxn modelId="{E4FA309C-D56A-490B-A185-9CADC5F783FC}" type="presParOf" srcId="{DC69F4C0-7A50-4784-BA69-013D7D49180E}" destId="{97983A17-808E-4A72-AA17-9B7A4A1C4CF6}" srcOrd="13" destOrd="0" presId="urn:microsoft.com/office/officeart/2005/8/layout/cycle1"/>
    <dgm:cxn modelId="{6E485D02-8A6E-4583-93B2-FCC5CFA4530F}" type="presParOf" srcId="{DC69F4C0-7A50-4784-BA69-013D7D49180E}" destId="{325E2BFF-DCAB-44CD-8229-69E912AC82D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A176-EFFA-42C7-A2EA-B1F6F895773F}">
      <dsp:nvSpPr>
        <dsp:cNvPr id="0" name=""/>
        <dsp:cNvSpPr/>
      </dsp:nvSpPr>
      <dsp:spPr>
        <a:xfrm>
          <a:off x="2658739" y="20812"/>
          <a:ext cx="881527" cy="69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Vježba</a:t>
          </a:r>
          <a:r>
            <a:rPr lang="en-GB" sz="1800" kern="1200" dirty="0"/>
            <a:t> 1</a:t>
          </a:r>
        </a:p>
      </dsp:txBody>
      <dsp:txXfrm>
        <a:off x="2658739" y="20812"/>
        <a:ext cx="881527" cy="696584"/>
      </dsp:txXfrm>
    </dsp:sp>
    <dsp:sp modelId="{2DB1A4ED-EC8C-4FB8-B9B2-61051EB2A3A0}">
      <dsp:nvSpPr>
        <dsp:cNvPr id="0" name=""/>
        <dsp:cNvSpPr/>
      </dsp:nvSpPr>
      <dsp:spPr>
        <a:xfrm>
          <a:off x="1108909" y="217"/>
          <a:ext cx="2616334" cy="2616334"/>
        </a:xfrm>
        <a:prstGeom prst="circularArrow">
          <a:avLst>
            <a:gd name="adj1" fmla="val 5192"/>
            <a:gd name="adj2" fmla="val 335302"/>
            <a:gd name="adj3" fmla="val 21295731"/>
            <a:gd name="adj4" fmla="val 19764057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BC6D0-83CC-4C12-9FBD-2237B21B22CE}">
      <dsp:nvSpPr>
        <dsp:cNvPr id="0" name=""/>
        <dsp:cNvSpPr/>
      </dsp:nvSpPr>
      <dsp:spPr>
        <a:xfrm>
          <a:off x="3087207" y="1318865"/>
          <a:ext cx="868118" cy="69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 </a:t>
          </a:r>
          <a:r>
            <a:rPr lang="en-GB" sz="1800" kern="1200" dirty="0" err="1"/>
            <a:t>vježba</a:t>
          </a:r>
          <a:r>
            <a:rPr lang="en-GB" sz="1800" kern="1200" dirty="0"/>
            <a:t> 2</a:t>
          </a:r>
        </a:p>
      </dsp:txBody>
      <dsp:txXfrm>
        <a:off x="3087207" y="1318865"/>
        <a:ext cx="868118" cy="696584"/>
      </dsp:txXfrm>
    </dsp:sp>
    <dsp:sp modelId="{A4525D0A-12E8-4064-819D-C85FA57AFF14}">
      <dsp:nvSpPr>
        <dsp:cNvPr id="0" name=""/>
        <dsp:cNvSpPr/>
      </dsp:nvSpPr>
      <dsp:spPr>
        <a:xfrm>
          <a:off x="1108909" y="217"/>
          <a:ext cx="2616334" cy="2616334"/>
        </a:xfrm>
        <a:prstGeom prst="circularArrow">
          <a:avLst>
            <a:gd name="adj1" fmla="val 5192"/>
            <a:gd name="adj2" fmla="val 335302"/>
            <a:gd name="adj3" fmla="val 3762888"/>
            <a:gd name="adj4" fmla="val 2251064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60235-E780-42EF-A953-4A1F23CF4DB6}">
      <dsp:nvSpPr>
        <dsp:cNvPr id="0" name=""/>
        <dsp:cNvSpPr/>
      </dsp:nvSpPr>
      <dsp:spPr>
        <a:xfrm>
          <a:off x="1987855" y="2121105"/>
          <a:ext cx="858443" cy="69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Vježba</a:t>
          </a:r>
          <a:r>
            <a:rPr lang="en-GB" sz="1800" kern="1200" dirty="0"/>
            <a:t> 3</a:t>
          </a:r>
        </a:p>
      </dsp:txBody>
      <dsp:txXfrm>
        <a:off x="1987855" y="2121105"/>
        <a:ext cx="858443" cy="696584"/>
      </dsp:txXfrm>
    </dsp:sp>
    <dsp:sp modelId="{2968304F-2643-47BC-84F4-57A0C5B0A3C6}">
      <dsp:nvSpPr>
        <dsp:cNvPr id="0" name=""/>
        <dsp:cNvSpPr/>
      </dsp:nvSpPr>
      <dsp:spPr>
        <a:xfrm>
          <a:off x="1108909" y="217"/>
          <a:ext cx="2616334" cy="2616334"/>
        </a:xfrm>
        <a:prstGeom prst="circularArrow">
          <a:avLst>
            <a:gd name="adj1" fmla="val 5192"/>
            <a:gd name="adj2" fmla="val 335302"/>
            <a:gd name="adj3" fmla="val 8213634"/>
            <a:gd name="adj4" fmla="val 6701811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2BAC0-768B-4011-BF4B-DD6065F69C62}">
      <dsp:nvSpPr>
        <dsp:cNvPr id="0" name=""/>
        <dsp:cNvSpPr/>
      </dsp:nvSpPr>
      <dsp:spPr>
        <a:xfrm>
          <a:off x="880625" y="1318865"/>
          <a:ext cx="864524" cy="69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Vježba</a:t>
          </a:r>
          <a:r>
            <a:rPr lang="en-GB" sz="1800" kern="1200" dirty="0"/>
            <a:t> 4</a:t>
          </a:r>
        </a:p>
      </dsp:txBody>
      <dsp:txXfrm>
        <a:off x="880625" y="1318865"/>
        <a:ext cx="864524" cy="696584"/>
      </dsp:txXfrm>
    </dsp:sp>
    <dsp:sp modelId="{FA198A65-FC5E-494D-8679-15046D50D457}">
      <dsp:nvSpPr>
        <dsp:cNvPr id="0" name=""/>
        <dsp:cNvSpPr/>
      </dsp:nvSpPr>
      <dsp:spPr>
        <a:xfrm>
          <a:off x="1108909" y="217"/>
          <a:ext cx="2616334" cy="2616334"/>
        </a:xfrm>
        <a:prstGeom prst="circularArrow">
          <a:avLst>
            <a:gd name="adj1" fmla="val 5192"/>
            <a:gd name="adj2" fmla="val 335302"/>
            <a:gd name="adj3" fmla="val 12300641"/>
            <a:gd name="adj4" fmla="val 10768967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83A17-808E-4A72-AA17-9B7A4A1C4CF6}">
      <dsp:nvSpPr>
        <dsp:cNvPr id="0" name=""/>
        <dsp:cNvSpPr/>
      </dsp:nvSpPr>
      <dsp:spPr>
        <a:xfrm>
          <a:off x="1317239" y="20812"/>
          <a:ext cx="834821" cy="69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Vježba</a:t>
          </a:r>
          <a:r>
            <a:rPr lang="en-GB" sz="1800" kern="1200" dirty="0"/>
            <a:t> 5</a:t>
          </a:r>
        </a:p>
      </dsp:txBody>
      <dsp:txXfrm>
        <a:off x="1317239" y="20812"/>
        <a:ext cx="834821" cy="696584"/>
      </dsp:txXfrm>
    </dsp:sp>
    <dsp:sp modelId="{325E2BFF-DCAB-44CD-8229-69E912AC82DB}">
      <dsp:nvSpPr>
        <dsp:cNvPr id="0" name=""/>
        <dsp:cNvSpPr/>
      </dsp:nvSpPr>
      <dsp:spPr>
        <a:xfrm>
          <a:off x="1108909" y="217"/>
          <a:ext cx="2616334" cy="2616334"/>
        </a:xfrm>
        <a:prstGeom prst="circularArrow">
          <a:avLst>
            <a:gd name="adj1" fmla="val 5192"/>
            <a:gd name="adj2" fmla="val 335302"/>
            <a:gd name="adj3" fmla="val 16585529"/>
            <a:gd name="adj4" fmla="val 15408313"/>
            <a:gd name="adj5" fmla="val 60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0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8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9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708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48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1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2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38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3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1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2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2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E30036-D022-44D4-8CAF-943F1F1A08D3}" type="datetimeFigureOut">
              <a:rPr lang="en-GB" smtClean="0"/>
              <a:t>29.06.2021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B32D-C8CF-419D-8445-FBF6DF336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9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9B2236-4D11-4438-AEC7-7D3AE0D7A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8475"/>
            <a:ext cx="9144000" cy="1357460"/>
          </a:xfrm>
        </p:spPr>
        <p:txBody>
          <a:bodyPr/>
          <a:lstStyle/>
          <a:p>
            <a:r>
              <a:rPr lang="en-GB" sz="4000" dirty="0" err="1"/>
              <a:t>Kružni</a:t>
            </a:r>
            <a:r>
              <a:rPr lang="en-GB" sz="4000" dirty="0"/>
              <a:t> </a:t>
            </a:r>
            <a:r>
              <a:rPr lang="en-GB" sz="4000" dirty="0" err="1"/>
              <a:t>oblik</a:t>
            </a:r>
            <a:r>
              <a:rPr lang="en-GB" sz="4000" dirty="0"/>
              <a:t> </a:t>
            </a:r>
            <a:r>
              <a:rPr lang="en-GB" sz="4000" dirty="0" err="1"/>
              <a:t>rada</a:t>
            </a:r>
            <a:br>
              <a:rPr lang="en-GB" sz="4000" dirty="0"/>
            </a:br>
            <a:r>
              <a:rPr lang="en-GB" sz="2800" dirty="0"/>
              <a:t>4.razred </a:t>
            </a:r>
            <a:r>
              <a:rPr lang="en-GB" sz="2800" dirty="0" err="1"/>
              <a:t>srednje</a:t>
            </a:r>
            <a:r>
              <a:rPr lang="en-GB" sz="2800" dirty="0"/>
              <a:t> </a:t>
            </a:r>
            <a:r>
              <a:rPr lang="en-GB" sz="2800" dirty="0" err="1"/>
              <a:t>škole</a:t>
            </a:r>
            <a:endParaRPr lang="en-GB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098CAFF-EC7A-42AB-821D-99009C65A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90713"/>
            <a:ext cx="10033262" cy="3723588"/>
          </a:xfrm>
        </p:spPr>
        <p:txBody>
          <a:bodyPr>
            <a:normAutofit/>
          </a:bodyPr>
          <a:lstStyle/>
          <a:p>
            <a:pPr algn="l"/>
            <a:endParaRPr lang="hr-HR" dirty="0"/>
          </a:p>
          <a:p>
            <a:pPr algn="l"/>
            <a:r>
              <a:rPr lang="hr-HR" sz="2000" dirty="0"/>
              <a:t>       Predavač</a:t>
            </a:r>
            <a:r>
              <a:rPr lang="en-GB" sz="2000" dirty="0"/>
              <a:t>: Anita Donđivić, </a:t>
            </a:r>
            <a:r>
              <a:rPr lang="en-GB" sz="2000" dirty="0" err="1"/>
              <a:t>mag.cin</a:t>
            </a:r>
            <a:r>
              <a:rPr lang="en-GB" sz="2000" dirty="0"/>
              <a:t>.</a:t>
            </a:r>
            <a:endParaRPr lang="hr-HR" sz="2000" dirty="0"/>
          </a:p>
          <a:p>
            <a:endParaRPr lang="en-GB" sz="1800" dirty="0"/>
          </a:p>
          <a:p>
            <a:r>
              <a:rPr lang="en-GB" sz="1800" dirty="0"/>
              <a:t>            </a:t>
            </a:r>
            <a:r>
              <a:rPr lang="en-GB" sz="1800" dirty="0" err="1"/>
              <a:t>Prezentacija</a:t>
            </a:r>
            <a:r>
              <a:rPr lang="en-GB" sz="1800" dirty="0"/>
              <a:t> je </a:t>
            </a:r>
            <a:r>
              <a:rPr lang="en-GB" sz="1800" dirty="0" err="1"/>
              <a:t>napravljena</a:t>
            </a:r>
            <a:r>
              <a:rPr lang="en-GB" sz="1800" dirty="0"/>
              <a:t> za </a:t>
            </a:r>
            <a:r>
              <a:rPr lang="en-GB" sz="1800" dirty="0" err="1"/>
              <a:t>potrebe</a:t>
            </a:r>
            <a:r>
              <a:rPr lang="en-GB" sz="1800" dirty="0"/>
              <a:t> </a:t>
            </a:r>
            <a:r>
              <a:rPr lang="en-GB" sz="1800" dirty="0" err="1"/>
              <a:t>rada</a:t>
            </a:r>
            <a:r>
              <a:rPr lang="en-GB" sz="1800" dirty="0"/>
              <a:t> u </a:t>
            </a:r>
            <a:r>
              <a:rPr lang="en-GB" sz="1800" dirty="0" err="1"/>
              <a:t>virtualnoj</a:t>
            </a:r>
            <a:r>
              <a:rPr lang="en-GB" sz="1800" dirty="0"/>
              <a:t> </a:t>
            </a:r>
            <a:r>
              <a:rPr lang="en-GB" sz="1800" dirty="0" err="1"/>
              <a:t>učionici</a:t>
            </a:r>
            <a:r>
              <a:rPr lang="en-GB" sz="1800" dirty="0"/>
              <a:t> I za </a:t>
            </a:r>
          </a:p>
          <a:p>
            <a:r>
              <a:rPr lang="en-GB" sz="1800" dirty="0"/>
              <a:t>                                         </a:t>
            </a:r>
            <a:r>
              <a:rPr lang="en-GB" sz="1800" dirty="0" err="1"/>
              <a:t>dijeljenje</a:t>
            </a:r>
            <a:r>
              <a:rPr lang="en-GB" sz="1800" dirty="0"/>
              <a:t> </a:t>
            </a:r>
            <a:r>
              <a:rPr lang="en-GB" sz="1800" dirty="0" err="1"/>
              <a:t>primjera</a:t>
            </a:r>
            <a:r>
              <a:rPr lang="en-GB" sz="1800" dirty="0"/>
              <a:t> </a:t>
            </a:r>
            <a:r>
              <a:rPr lang="en-GB" sz="1800" dirty="0" err="1"/>
              <a:t>dobre</a:t>
            </a:r>
            <a:r>
              <a:rPr lang="en-GB" sz="1800" dirty="0"/>
              <a:t> </a:t>
            </a:r>
            <a:r>
              <a:rPr lang="en-GB" sz="1800" dirty="0" err="1"/>
              <a:t>prakse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146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25"/>
    </mc:Choice>
    <mc:Fallback>
      <p:transition spd="slow" advTm="542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10049FB-9EB9-40A5-B47A-F88DBA104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9053E132-12E5-44D2-AA0E-9353E65A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E30C8E0-4D3B-40C8-B11F-2442D3B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0711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6DBFE12-B6EB-4F70-A579-117347DAE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89" y="2548281"/>
            <a:ext cx="9931941" cy="3654389"/>
          </a:xfrm>
        </p:spPr>
        <p:txBody>
          <a:bodyPr>
            <a:normAutofit/>
          </a:bodyPr>
          <a:lstStyle/>
          <a:p>
            <a:r>
              <a:rPr lang="en-GB" sz="3200" dirty="0" err="1">
                <a:solidFill>
                  <a:schemeClr val="bg1"/>
                </a:solidFill>
              </a:rPr>
              <a:t>Želim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vam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uspjeh</a:t>
            </a:r>
            <a:r>
              <a:rPr lang="en-GB" sz="3200" dirty="0">
                <a:solidFill>
                  <a:schemeClr val="bg1"/>
                </a:solidFill>
              </a:rPr>
              <a:t> u </a:t>
            </a:r>
            <a:r>
              <a:rPr lang="en-GB" sz="3200" dirty="0" err="1">
                <a:solidFill>
                  <a:schemeClr val="bg1"/>
                </a:solidFill>
              </a:rPr>
              <a:t>radu</a:t>
            </a:r>
            <a:r>
              <a:rPr lang="en-GB" sz="3200" dirty="0"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Ne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zaboravite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         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vježbanje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je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jako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dobra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zdrava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navika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svakog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3">
                    <a:lumMod val="75000"/>
                  </a:schemeClr>
                </a:solidFill>
              </a:rPr>
              <a:t>pojedinca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400" dirty="0" err="1">
                <a:solidFill>
                  <a:srgbClr val="002060"/>
                </a:solidFill>
              </a:rPr>
              <a:t>Budite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vrijedni</a:t>
            </a:r>
            <a:r>
              <a:rPr lang="en-GB" sz="2400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11" name="Grafika 10" descr="Učionica">
            <a:extLst>
              <a:ext uri="{FF2B5EF4-FFF2-40B4-BE49-F238E27FC236}">
                <a16:creationId xmlns:a16="http://schemas.microsoft.com/office/drawing/2014/main" id="{78982812-16B3-4183-B7E7-72D8BDAFC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50834" y="2168282"/>
            <a:ext cx="1871487" cy="1808188"/>
          </a:xfrm>
          <a:prstGeom prst="rect">
            <a:avLst/>
          </a:prstGeom>
          <a:effectLst/>
        </p:spPr>
      </p:pic>
      <p:pic>
        <p:nvPicPr>
          <p:cNvPr id="9" name="Grafika 8" descr="Pčela">
            <a:extLst>
              <a:ext uri="{FF2B5EF4-FFF2-40B4-BE49-F238E27FC236}">
                <a16:creationId xmlns:a16="http://schemas.microsoft.com/office/drawing/2014/main" id="{3BD96FE3-847B-428F-8A63-890BB78E37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1481" y="4496319"/>
            <a:ext cx="1871487" cy="1607519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  <p:extLst>
      <p:ext uri="{BB962C8B-B14F-4D97-AF65-F5344CB8AC3E}">
        <p14:creationId xmlns:p14="http://schemas.microsoft.com/office/powerpoint/2010/main" val="29648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43"/>
    </mc:Choice>
    <mc:Fallback>
      <p:transition spd="slow" advTm="404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117157-B2EE-43EB-83A0-D5655546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688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3E31D7-2A05-4260-B586-37E39515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3192"/>
            <a:ext cx="8946541" cy="4985207"/>
          </a:xfrm>
        </p:spPr>
        <p:txBody>
          <a:bodyPr>
            <a:normAutofit/>
          </a:bodyPr>
          <a:lstStyle/>
          <a:p>
            <a:pPr algn="l"/>
            <a:r>
              <a:rPr lang="en-GB" sz="2000" dirty="0" err="1"/>
              <a:t>Odgojno-obrazovni</a:t>
            </a:r>
            <a:r>
              <a:rPr lang="en-GB" sz="2000" dirty="0"/>
              <a:t> </a:t>
            </a:r>
            <a:r>
              <a:rPr lang="en-GB" sz="2000" dirty="0" err="1"/>
              <a:t>ishodi</a:t>
            </a:r>
            <a:endParaRPr lang="en-GB" sz="2000" dirty="0"/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GB" sz="2000" dirty="0">
                <a:latin typeface="Segoe UI Semilight"/>
                <a:cs typeface="Segoe UI Semilight"/>
              </a:rPr>
              <a:t>    SŠ TZK G.A.4.1. </a:t>
            </a:r>
            <a:r>
              <a:rPr lang="en-GB" sz="2000" dirty="0" err="1">
                <a:latin typeface="Segoe UI Semilight"/>
                <a:cs typeface="Segoe UI Semilight"/>
              </a:rPr>
              <a:t>Učenik</a:t>
            </a:r>
            <a:r>
              <a:rPr lang="en-GB" sz="2000" dirty="0">
                <a:latin typeface="Segoe UI Semilight"/>
                <a:cs typeface="Segoe UI Semilight"/>
              </a:rPr>
              <a:t> </a:t>
            </a:r>
            <a:r>
              <a:rPr lang="en-GB" sz="2000" dirty="0" err="1">
                <a:latin typeface="Segoe UI Semilight"/>
                <a:cs typeface="Segoe UI Semilight"/>
              </a:rPr>
              <a:t>primjenjuje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kineziološka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teorijska</a:t>
            </a:r>
            <a:r>
              <a:rPr lang="en-GB" sz="2000" dirty="0">
                <a:latin typeface="Segoe UI Semilight"/>
                <a:cs typeface="Segoe UI Semilight"/>
              </a:rPr>
              <a:t> i </a:t>
            </a:r>
            <a:r>
              <a:rPr lang="en-GB" sz="2000" dirty="0" err="1">
                <a:latin typeface="Segoe UI Semilight"/>
                <a:cs typeface="Segoe UI Semilight"/>
              </a:rPr>
              <a:t>motorička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znanja</a:t>
            </a:r>
            <a:r>
              <a:rPr lang="en-GB" sz="2000" dirty="0">
                <a:latin typeface="Segoe UI Semilight"/>
                <a:cs typeface="Segoe UI Semilight"/>
              </a:rPr>
              <a:t>.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GB" sz="2000" dirty="0">
                <a:latin typeface="Segoe UI Semilight"/>
                <a:cs typeface="Segoe UI Semilight"/>
              </a:rPr>
              <a:t>    SŠ TZK G.C.4.1. </a:t>
            </a:r>
            <a:r>
              <a:rPr lang="en-GB" sz="2000" dirty="0" err="1">
                <a:latin typeface="Segoe UI Semilight"/>
                <a:cs typeface="Segoe UI Semilight"/>
              </a:rPr>
              <a:t>Učenik</a:t>
            </a:r>
            <a:r>
              <a:rPr lang="en-GB" sz="2000" dirty="0">
                <a:latin typeface="Segoe UI Semilight"/>
                <a:cs typeface="Segoe UI Semilight"/>
              </a:rPr>
              <a:t> </a:t>
            </a:r>
            <a:r>
              <a:rPr lang="en-GB" sz="2000" dirty="0" err="1">
                <a:latin typeface="Segoe UI Semilight"/>
                <a:cs typeface="Segoe UI Semilight"/>
              </a:rPr>
              <a:t>prati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osobna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motorička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postignuća</a:t>
            </a:r>
            <a:r>
              <a:rPr lang="en-GB" sz="2000" dirty="0">
                <a:latin typeface="Segoe UI Semilight"/>
                <a:cs typeface="Segoe UI Semilight"/>
              </a:rPr>
              <a:t>.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GB" sz="2000" dirty="0">
                <a:latin typeface="Segoe UI Semilight"/>
                <a:cs typeface="Segoe UI Semilight"/>
              </a:rPr>
              <a:t>    SŠ TZK G.D.4.2. </a:t>
            </a:r>
            <a:r>
              <a:rPr lang="en-GB" sz="2000" dirty="0" err="1">
                <a:latin typeface="Segoe UI Semilight"/>
                <a:cs typeface="Segoe UI Semilight"/>
              </a:rPr>
              <a:t>Učenik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planira</a:t>
            </a:r>
            <a:r>
              <a:rPr lang="en-GB" sz="2000" dirty="0">
                <a:latin typeface="Segoe UI Semilight"/>
                <a:cs typeface="Segoe UI Semilight"/>
              </a:rPr>
              <a:t> i </a:t>
            </a:r>
            <a:r>
              <a:rPr lang="en-GB" sz="2000" dirty="0" err="1">
                <a:latin typeface="Segoe UI Semilight"/>
                <a:cs typeface="Segoe UI Semilight"/>
              </a:rPr>
              <a:t>primjenjuje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motoričke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aktivnosti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usmjerene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GB" dirty="0">
                <a:latin typeface="Segoe UI Semilight"/>
                <a:cs typeface="Segoe UI Semilight"/>
              </a:rPr>
              <a:t>                             </a:t>
            </a:r>
            <a:r>
              <a:rPr lang="en-GB" sz="2000" dirty="0" err="1">
                <a:latin typeface="Segoe UI Semilight"/>
                <a:cs typeface="Segoe UI Semilight"/>
              </a:rPr>
              <a:t>zdravomu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načinu</a:t>
            </a:r>
            <a:r>
              <a:rPr lang="en-GB" sz="2000" dirty="0">
                <a:latin typeface="Segoe UI Semilight"/>
                <a:cs typeface="Segoe UI Semilight"/>
              </a:rPr>
              <a:t> </a:t>
            </a:r>
            <a:r>
              <a:rPr lang="en-GB" sz="2000" dirty="0" err="1">
                <a:latin typeface="Segoe UI Semilight"/>
                <a:cs typeface="Segoe UI Semilight"/>
              </a:rPr>
              <a:t>života</a:t>
            </a:r>
            <a:r>
              <a:rPr lang="en-GB" sz="2000" dirty="0">
                <a:latin typeface="Segoe UI Semilight"/>
                <a:cs typeface="Segoe UI Semilight"/>
              </a:rPr>
              <a:t>.</a:t>
            </a:r>
          </a:p>
          <a:p>
            <a:pPr algn="l"/>
            <a:endParaRPr lang="en-GB" dirty="0"/>
          </a:p>
          <a:p>
            <a:pPr algn="l"/>
            <a:r>
              <a:rPr lang="hr-HR" sz="2000" dirty="0"/>
              <a:t>Ishodi</a:t>
            </a:r>
            <a:r>
              <a:rPr lang="en-GB" sz="2000" dirty="0"/>
              <a:t> </a:t>
            </a:r>
            <a:r>
              <a:rPr lang="en-GB" sz="2000" dirty="0" err="1"/>
              <a:t>sata</a:t>
            </a:r>
            <a:r>
              <a:rPr lang="en-GB" sz="2000" dirty="0"/>
              <a:t>:</a:t>
            </a:r>
          </a:p>
          <a:p>
            <a:pPr marL="0" indent="0" algn="l">
              <a:buNone/>
            </a:pPr>
            <a:r>
              <a:rPr lang="en-GB" sz="2000" dirty="0"/>
              <a:t> - </a:t>
            </a:r>
            <a:r>
              <a:rPr lang="en-GB" sz="2000" dirty="0" err="1"/>
              <a:t>učenik</a:t>
            </a:r>
            <a:r>
              <a:rPr lang="en-GB" sz="2000" dirty="0"/>
              <a:t> </a:t>
            </a:r>
            <a:r>
              <a:rPr lang="en-GB" sz="2000" dirty="0" err="1"/>
              <a:t>prepoznaje</a:t>
            </a:r>
            <a:r>
              <a:rPr lang="en-GB" sz="2000" dirty="0"/>
              <a:t> </a:t>
            </a:r>
            <a:r>
              <a:rPr lang="en-GB" sz="2000" dirty="0" err="1"/>
              <a:t>osnovne</a:t>
            </a:r>
            <a:r>
              <a:rPr lang="en-GB" sz="2000" dirty="0"/>
              <a:t> </a:t>
            </a:r>
            <a:r>
              <a:rPr lang="en-GB" sz="2000" dirty="0" err="1"/>
              <a:t>karakteristike</a:t>
            </a:r>
            <a:r>
              <a:rPr lang="en-GB" sz="2000" dirty="0"/>
              <a:t> </a:t>
            </a:r>
            <a:r>
              <a:rPr lang="en-GB" sz="2000" dirty="0" err="1"/>
              <a:t>kružnog</a:t>
            </a:r>
            <a:r>
              <a:rPr lang="en-GB" sz="2000" dirty="0"/>
              <a:t> </a:t>
            </a:r>
            <a:r>
              <a:rPr lang="en-GB" sz="2000" dirty="0" err="1"/>
              <a:t>oblika</a:t>
            </a:r>
            <a:r>
              <a:rPr lang="en-GB" sz="2000" dirty="0"/>
              <a:t> </a:t>
            </a:r>
            <a:r>
              <a:rPr lang="en-GB" sz="2000" dirty="0" err="1"/>
              <a:t>rada</a:t>
            </a:r>
            <a:endParaRPr lang="en-GB" sz="2000" dirty="0"/>
          </a:p>
          <a:p>
            <a:pPr marL="0" indent="0" algn="l">
              <a:buNone/>
            </a:pPr>
            <a:r>
              <a:rPr lang="en-GB" dirty="0"/>
              <a:t> </a:t>
            </a:r>
            <a:r>
              <a:rPr lang="en-GB" sz="2000" dirty="0"/>
              <a:t>- </a:t>
            </a:r>
            <a:r>
              <a:rPr lang="en-GB" sz="2000" dirty="0" err="1"/>
              <a:t>učenik</a:t>
            </a:r>
            <a:r>
              <a:rPr lang="en-GB" sz="2000" dirty="0"/>
              <a:t> </a:t>
            </a:r>
            <a:r>
              <a:rPr lang="en-GB" sz="2000" dirty="0" err="1"/>
              <a:t>samostalno</a:t>
            </a:r>
            <a:r>
              <a:rPr lang="en-GB" sz="2000" dirty="0"/>
              <a:t> </a:t>
            </a:r>
            <a:r>
              <a:rPr lang="en-GB" sz="2000" dirty="0" err="1"/>
              <a:t>izvodi</a:t>
            </a:r>
            <a:r>
              <a:rPr lang="en-GB" sz="2000" dirty="0"/>
              <a:t> </a:t>
            </a:r>
            <a:r>
              <a:rPr lang="en-GB" sz="2000" dirty="0" err="1"/>
              <a:t>kružni</a:t>
            </a:r>
            <a:r>
              <a:rPr lang="en-GB" sz="2000" dirty="0"/>
              <a:t> </a:t>
            </a:r>
            <a:r>
              <a:rPr lang="en-GB" sz="2000" dirty="0" err="1"/>
              <a:t>oblik</a:t>
            </a:r>
            <a:r>
              <a:rPr lang="en-GB" sz="2000" dirty="0"/>
              <a:t> </a:t>
            </a:r>
            <a:r>
              <a:rPr lang="en-GB" sz="2000" dirty="0" err="1"/>
              <a:t>rada</a:t>
            </a:r>
            <a:r>
              <a:rPr lang="en-GB" sz="2000" dirty="0"/>
              <a:t> po </a:t>
            </a:r>
            <a:r>
              <a:rPr lang="en-GB" sz="2000" dirty="0" err="1"/>
              <a:t>svojoj</a:t>
            </a:r>
            <a:r>
              <a:rPr lang="en-GB" sz="2000" dirty="0"/>
              <a:t> </a:t>
            </a:r>
            <a:r>
              <a:rPr lang="en-GB" sz="2000" dirty="0" err="1"/>
              <a:t>mjeri</a:t>
            </a:r>
            <a:endParaRPr lang="hr-HR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51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12"/>
    </mc:Choice>
    <mc:Fallback>
      <p:transition spd="slow" advTm="561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85DB6C-95AC-4BF6-91F5-8132F26A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737"/>
          </a:xfrm>
        </p:spPr>
        <p:txBody>
          <a:bodyPr>
            <a:normAutofit/>
          </a:bodyPr>
          <a:lstStyle/>
          <a:p>
            <a:r>
              <a:rPr lang="en-GB" sz="2800" dirty="0" err="1"/>
              <a:t>Ponovimo</a:t>
            </a:r>
            <a:br>
              <a:rPr lang="en-GB" sz="2800" dirty="0"/>
            </a:br>
            <a:r>
              <a:rPr lang="en-GB" sz="2800" dirty="0"/>
              <a:t>Što </a:t>
            </a:r>
            <a:r>
              <a:rPr lang="en-GB" sz="2800" dirty="0" err="1"/>
              <a:t>trebate</a:t>
            </a:r>
            <a:r>
              <a:rPr lang="en-GB" sz="2800" dirty="0"/>
              <a:t> </a:t>
            </a:r>
            <a:r>
              <a:rPr lang="en-GB" sz="2800" dirty="0" err="1"/>
              <a:t>znati</a:t>
            </a:r>
            <a:r>
              <a:rPr lang="en-GB" sz="2800" dirty="0"/>
              <a:t> o </a:t>
            </a:r>
            <a:r>
              <a:rPr lang="en-GB" sz="2800" dirty="0" err="1"/>
              <a:t>kružnom</a:t>
            </a:r>
            <a:r>
              <a:rPr lang="en-GB" sz="2800" dirty="0"/>
              <a:t> </a:t>
            </a:r>
            <a:r>
              <a:rPr lang="en-GB" sz="2800" dirty="0" err="1"/>
              <a:t>obliku</a:t>
            </a:r>
            <a:r>
              <a:rPr lang="en-GB" sz="2800" dirty="0"/>
              <a:t> </a:t>
            </a:r>
            <a:r>
              <a:rPr lang="en-GB" sz="2800" dirty="0" err="1"/>
              <a:t>rada</a:t>
            </a:r>
            <a:r>
              <a:rPr lang="en-GB" sz="2800" dirty="0"/>
              <a:t>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BCF46E-0219-4150-9576-F26B984FC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594"/>
            <a:ext cx="10515600" cy="4678101"/>
          </a:xfrm>
        </p:spPr>
        <p:txBody>
          <a:bodyPr/>
          <a:lstStyle/>
          <a:p>
            <a:endParaRPr lang="en-GB" sz="2600" dirty="0"/>
          </a:p>
          <a:p>
            <a:r>
              <a:rPr lang="en-GB" sz="2400" dirty="0"/>
              <a:t>Danas je jedan od </a:t>
            </a:r>
            <a:r>
              <a:rPr lang="en-GB" sz="2400" dirty="0" err="1"/>
              <a:t>najpopularnijih</a:t>
            </a:r>
            <a:r>
              <a:rPr lang="en-GB" sz="2400" dirty="0"/>
              <a:t> </a:t>
            </a:r>
            <a:r>
              <a:rPr lang="en-GB" sz="2400" dirty="0" err="1"/>
              <a:t>oblika</a:t>
            </a:r>
            <a:r>
              <a:rPr lang="en-GB" sz="2400" dirty="0"/>
              <a:t> </a:t>
            </a:r>
            <a:r>
              <a:rPr lang="en-GB" sz="2400" dirty="0" err="1"/>
              <a:t>vježbanja</a:t>
            </a:r>
            <a:r>
              <a:rPr lang="en-GB" sz="2400" dirty="0"/>
              <a:t>.</a:t>
            </a:r>
          </a:p>
          <a:p>
            <a:r>
              <a:rPr lang="en-GB" sz="2400" dirty="0" err="1"/>
              <a:t>Vježbe</a:t>
            </a:r>
            <a:r>
              <a:rPr lang="en-GB" sz="2400" dirty="0"/>
              <a:t> se </a:t>
            </a:r>
            <a:r>
              <a:rPr lang="en-GB" sz="2400" dirty="0" err="1"/>
              <a:t>izvode</a:t>
            </a:r>
            <a:r>
              <a:rPr lang="en-GB" sz="2400" dirty="0"/>
              <a:t> po </a:t>
            </a:r>
            <a:r>
              <a:rPr lang="en-GB" sz="2400" dirty="0" err="1"/>
              <a:t>kružnom</a:t>
            </a:r>
            <a:r>
              <a:rPr lang="en-GB" sz="2400" dirty="0"/>
              <a:t> </a:t>
            </a:r>
            <a:r>
              <a:rPr lang="en-GB" sz="2400" dirty="0" err="1"/>
              <a:t>principu</a:t>
            </a:r>
            <a:r>
              <a:rPr lang="en-GB" sz="2400" dirty="0"/>
              <a:t> – </a:t>
            </a:r>
            <a:r>
              <a:rPr lang="en-GB" sz="2400" dirty="0" err="1"/>
              <a:t>radite</a:t>
            </a:r>
            <a:r>
              <a:rPr lang="en-GB" sz="2400" dirty="0"/>
              <a:t> </a:t>
            </a:r>
            <a:r>
              <a:rPr lang="en-GB" sz="2400" dirty="0" err="1"/>
              <a:t>vježbe</a:t>
            </a:r>
            <a:r>
              <a:rPr lang="en-GB" sz="2400" dirty="0"/>
              <a:t> po </a:t>
            </a:r>
            <a:r>
              <a:rPr lang="en-GB" sz="2400" dirty="0" err="1"/>
              <a:t>zadanom</a:t>
            </a:r>
            <a:r>
              <a:rPr lang="en-GB" sz="2400" dirty="0"/>
              <a:t> </a:t>
            </a:r>
            <a:r>
              <a:rPr lang="en-GB" sz="2400" dirty="0" err="1"/>
              <a:t>redosljedu</a:t>
            </a:r>
            <a:r>
              <a:rPr lang="en-GB" sz="2400" dirty="0"/>
              <a:t>, a </a:t>
            </a:r>
            <a:r>
              <a:rPr lang="en-GB" sz="2400" dirty="0" err="1"/>
              <a:t>kad</a:t>
            </a:r>
            <a:r>
              <a:rPr lang="en-GB" sz="2400" dirty="0"/>
              <a:t> </a:t>
            </a:r>
            <a:r>
              <a:rPr lang="en-GB" sz="2400" dirty="0" err="1"/>
              <a:t>dođete</a:t>
            </a:r>
            <a:r>
              <a:rPr lang="en-GB" sz="2400" dirty="0"/>
              <a:t> do </a:t>
            </a:r>
            <a:r>
              <a:rPr lang="en-GB" sz="2400" dirty="0" err="1"/>
              <a:t>kraja</a:t>
            </a:r>
            <a:r>
              <a:rPr lang="en-GB" sz="2400" dirty="0"/>
              <a:t> </a:t>
            </a:r>
            <a:r>
              <a:rPr lang="en-GB" sz="2400" dirty="0" err="1"/>
              <a:t>vraćate</a:t>
            </a:r>
            <a:r>
              <a:rPr lang="en-GB" sz="2400" dirty="0"/>
              <a:t> se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početak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počinjete</a:t>
            </a:r>
            <a:r>
              <a:rPr lang="en-GB" sz="2400" dirty="0"/>
              <a:t> </a:t>
            </a:r>
            <a:r>
              <a:rPr lang="en-GB" sz="2400" dirty="0" err="1"/>
              <a:t>ponovo</a:t>
            </a:r>
            <a:r>
              <a:rPr lang="en-GB" sz="2400" dirty="0"/>
              <a:t> od </a:t>
            </a:r>
            <a:r>
              <a:rPr lang="en-GB" sz="2400" dirty="0" err="1"/>
              <a:t>prve</a:t>
            </a:r>
            <a:r>
              <a:rPr lang="en-GB" sz="2400" dirty="0"/>
              <a:t> </a:t>
            </a:r>
            <a:r>
              <a:rPr lang="en-GB" sz="2400" dirty="0" err="1"/>
              <a:t>vježbe</a:t>
            </a:r>
            <a:endParaRPr lang="en-GB" sz="2400" dirty="0"/>
          </a:p>
          <a:p>
            <a:r>
              <a:rPr lang="en-GB" sz="2400" dirty="0"/>
              <a:t>U </a:t>
            </a:r>
            <a:r>
              <a:rPr lang="en-GB" sz="2400" dirty="0" err="1"/>
              <a:t>praksi</a:t>
            </a:r>
            <a:r>
              <a:rPr lang="en-GB" sz="2400" dirty="0"/>
              <a:t> se </a:t>
            </a:r>
            <a:r>
              <a:rPr lang="en-GB" sz="2400" dirty="0" err="1"/>
              <a:t>umjesto</a:t>
            </a:r>
            <a:r>
              <a:rPr lang="en-GB" sz="2400" dirty="0"/>
              <a:t> </a:t>
            </a:r>
            <a:r>
              <a:rPr lang="en-GB" sz="2400" dirty="0" err="1"/>
              <a:t>izraza</a:t>
            </a:r>
            <a:r>
              <a:rPr lang="en-GB" sz="2400" dirty="0"/>
              <a:t> “</a:t>
            </a:r>
            <a:r>
              <a:rPr lang="en-GB" sz="2400" dirty="0" err="1"/>
              <a:t>krug</a:t>
            </a:r>
            <a:r>
              <a:rPr lang="en-GB" sz="2400" dirty="0"/>
              <a:t>” </a:t>
            </a:r>
            <a:r>
              <a:rPr lang="en-GB" sz="2400" dirty="0" err="1"/>
              <a:t>često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</a:t>
            </a:r>
            <a:r>
              <a:rPr lang="en-GB" sz="2400" dirty="0" err="1"/>
              <a:t>koristi</a:t>
            </a:r>
            <a:r>
              <a:rPr lang="en-GB" sz="2400" dirty="0"/>
              <a:t> </a:t>
            </a:r>
            <a:r>
              <a:rPr lang="en-GB" sz="2400" dirty="0" err="1"/>
              <a:t>izraz</a:t>
            </a:r>
            <a:r>
              <a:rPr lang="en-GB" sz="2400" dirty="0"/>
              <a:t> “</a:t>
            </a:r>
            <a:r>
              <a:rPr lang="en-GB" sz="2400" dirty="0" err="1"/>
              <a:t>serija</a:t>
            </a:r>
            <a:r>
              <a:rPr lang="en-GB" sz="2400" dirty="0"/>
              <a:t>”, pa </a:t>
            </a:r>
            <a:r>
              <a:rPr lang="en-GB" sz="2400" dirty="0" err="1"/>
              <a:t>možete</a:t>
            </a:r>
            <a:r>
              <a:rPr lang="en-GB" sz="2400" dirty="0"/>
              <a:t> </a:t>
            </a:r>
            <a:r>
              <a:rPr lang="en-GB" sz="2400" dirty="0" err="1"/>
              <a:t>koristiti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</a:t>
            </a:r>
            <a:r>
              <a:rPr lang="en-GB" sz="2400" dirty="0" err="1"/>
              <a:t>ili</a:t>
            </a:r>
            <a:r>
              <a:rPr lang="en-GB" sz="2400" dirty="0"/>
              <a:t> </a:t>
            </a:r>
            <a:r>
              <a:rPr lang="en-GB" sz="2400" dirty="0" err="1"/>
              <a:t>jedan</a:t>
            </a:r>
            <a:r>
              <a:rPr lang="en-GB" sz="2400" dirty="0"/>
              <a:t> </a:t>
            </a:r>
            <a:r>
              <a:rPr lang="en-GB" sz="2400" dirty="0" err="1"/>
              <a:t>ili</a:t>
            </a:r>
            <a:r>
              <a:rPr lang="en-GB" sz="2400" dirty="0"/>
              <a:t> </a:t>
            </a:r>
            <a:r>
              <a:rPr lang="en-GB" sz="2400" dirty="0" err="1"/>
              <a:t>drugi</a:t>
            </a:r>
            <a:r>
              <a:rPr lang="en-GB" sz="2400" dirty="0"/>
              <a:t> </a:t>
            </a:r>
            <a:r>
              <a:rPr lang="en-GB" sz="2400" dirty="0" err="1"/>
              <a:t>izraz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10EDD206-C5C1-46EF-9208-FE7D0BBAF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353717"/>
              </p:ext>
            </p:extLst>
          </p:nvPr>
        </p:nvGraphicFramePr>
        <p:xfrm>
          <a:off x="6674177" y="3523268"/>
          <a:ext cx="4835951" cy="2818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4746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58"/>
    </mc:Choice>
    <mc:Fallback>
      <p:transition spd="slow" advTm="7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E8BD2B-5FC8-4A3C-A2D3-8AB739D2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335"/>
          </a:xfrm>
        </p:spPr>
        <p:txBody>
          <a:bodyPr>
            <a:normAutofit/>
          </a:bodyPr>
          <a:lstStyle/>
          <a:p>
            <a:r>
              <a:rPr lang="en-GB" sz="2800" dirty="0" err="1"/>
              <a:t>Ponovimo</a:t>
            </a:r>
            <a:br>
              <a:rPr lang="en-GB" sz="2800" dirty="0"/>
            </a:br>
            <a:r>
              <a:rPr lang="en-GB" sz="2800" dirty="0"/>
              <a:t>Što </a:t>
            </a:r>
            <a:r>
              <a:rPr lang="en-GB" sz="2800" dirty="0" err="1"/>
              <a:t>trebate</a:t>
            </a:r>
            <a:r>
              <a:rPr lang="en-GB" sz="2800" dirty="0"/>
              <a:t> </a:t>
            </a:r>
            <a:r>
              <a:rPr lang="en-GB" sz="2800" dirty="0" err="1"/>
              <a:t>znati</a:t>
            </a:r>
            <a:r>
              <a:rPr lang="en-GB" sz="2800" dirty="0"/>
              <a:t> o </a:t>
            </a:r>
            <a:r>
              <a:rPr lang="en-GB" sz="2800" dirty="0" err="1"/>
              <a:t>kružnom</a:t>
            </a:r>
            <a:r>
              <a:rPr lang="en-GB" sz="2800" dirty="0"/>
              <a:t> </a:t>
            </a:r>
            <a:r>
              <a:rPr lang="en-GB" sz="2800" dirty="0" err="1"/>
              <a:t>obliku</a:t>
            </a:r>
            <a:r>
              <a:rPr lang="en-GB" sz="2800" dirty="0"/>
              <a:t> </a:t>
            </a:r>
            <a:r>
              <a:rPr lang="en-GB" sz="2800" dirty="0" err="1"/>
              <a:t>rada</a:t>
            </a:r>
            <a:r>
              <a:rPr lang="en-GB" sz="2800" dirty="0"/>
              <a:t>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84467C-67F1-4282-A73B-6FEAE02BF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849"/>
            <a:ext cx="10515600" cy="4612114"/>
          </a:xfrm>
        </p:spPr>
        <p:txBody>
          <a:bodyPr/>
          <a:lstStyle/>
          <a:p>
            <a:r>
              <a:rPr lang="en-GB" dirty="0" err="1"/>
              <a:t>Primjenjiv</a:t>
            </a:r>
            <a:r>
              <a:rPr lang="en-GB" dirty="0"/>
              <a:t> je u </a:t>
            </a:r>
            <a:r>
              <a:rPr lang="en-GB" dirty="0" err="1"/>
              <a:t>različitim</a:t>
            </a:r>
            <a:r>
              <a:rPr lang="en-GB" dirty="0"/>
              <a:t> </a:t>
            </a:r>
            <a:r>
              <a:rPr lang="en-GB" dirty="0" err="1"/>
              <a:t>situacijama</a:t>
            </a:r>
            <a:r>
              <a:rPr lang="en-GB" dirty="0"/>
              <a:t> i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vrlo</a:t>
            </a:r>
            <a:r>
              <a:rPr lang="en-GB" dirty="0"/>
              <a:t> </a:t>
            </a:r>
            <a:r>
              <a:rPr lang="en-GB" dirty="0" err="1"/>
              <a:t>malom</a:t>
            </a:r>
            <a:r>
              <a:rPr lang="en-GB" dirty="0"/>
              <a:t> </a:t>
            </a:r>
            <a:r>
              <a:rPr lang="en-GB" dirty="0" err="1"/>
              <a:t>prostoru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Kružnim</a:t>
            </a:r>
            <a:r>
              <a:rPr lang="en-GB" dirty="0"/>
              <a:t> </a:t>
            </a:r>
            <a:r>
              <a:rPr lang="en-GB" dirty="0" err="1"/>
              <a:t>oblikom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u </a:t>
            </a:r>
            <a:r>
              <a:rPr lang="en-GB" dirty="0" err="1"/>
              <a:t>pravilu</a:t>
            </a:r>
            <a:r>
              <a:rPr lang="en-GB" dirty="0"/>
              <a:t> se </a:t>
            </a:r>
            <a:r>
              <a:rPr lang="en-GB" dirty="0" err="1"/>
              <a:t>razvija</a:t>
            </a:r>
            <a:r>
              <a:rPr lang="en-GB" dirty="0"/>
              <a:t> </a:t>
            </a:r>
            <a:r>
              <a:rPr lang="en-GB" dirty="0" err="1"/>
              <a:t>snaga</a:t>
            </a:r>
            <a:r>
              <a:rPr lang="en-GB" dirty="0"/>
              <a:t>, </a:t>
            </a:r>
            <a:r>
              <a:rPr lang="en-GB" dirty="0" err="1"/>
              <a:t>brzina</a:t>
            </a:r>
            <a:r>
              <a:rPr lang="en-GB" dirty="0"/>
              <a:t>, </a:t>
            </a:r>
            <a:r>
              <a:rPr lang="en-GB" dirty="0" err="1"/>
              <a:t>agilnost</a:t>
            </a:r>
            <a:r>
              <a:rPr lang="en-GB" dirty="0"/>
              <a:t>, </a:t>
            </a:r>
            <a:r>
              <a:rPr lang="en-GB" dirty="0" err="1"/>
              <a:t>izdržljivost</a:t>
            </a:r>
            <a:r>
              <a:rPr lang="en-GB" dirty="0"/>
              <a:t>, </a:t>
            </a:r>
            <a:r>
              <a:rPr lang="en-GB" dirty="0" err="1"/>
              <a:t>ali</a:t>
            </a:r>
            <a:r>
              <a:rPr lang="en-GB" dirty="0"/>
              <a:t> se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koristiti</a:t>
            </a:r>
            <a:r>
              <a:rPr lang="en-GB" dirty="0"/>
              <a:t> i za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nekih</a:t>
            </a:r>
            <a:r>
              <a:rPr lang="en-GB" dirty="0"/>
              <a:t> </a:t>
            </a:r>
            <a:r>
              <a:rPr lang="en-GB" dirty="0" err="1"/>
              <a:t>specifičnih</a:t>
            </a:r>
            <a:r>
              <a:rPr lang="en-GB" dirty="0"/>
              <a:t> </a:t>
            </a:r>
            <a:r>
              <a:rPr lang="en-GB" dirty="0" err="1"/>
              <a:t>vještina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Vježbe</a:t>
            </a:r>
            <a:r>
              <a:rPr lang="en-GB" dirty="0"/>
              <a:t> u </a:t>
            </a:r>
            <a:r>
              <a:rPr lang="en-GB" dirty="0" err="1"/>
              <a:t>kružnom</a:t>
            </a:r>
            <a:r>
              <a:rPr lang="en-GB" dirty="0"/>
              <a:t> </a:t>
            </a:r>
            <a:r>
              <a:rPr lang="en-GB" dirty="0" err="1"/>
              <a:t>obliku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možete</a:t>
            </a:r>
            <a:r>
              <a:rPr lang="en-GB" dirty="0"/>
              <a:t> </a:t>
            </a:r>
            <a:r>
              <a:rPr lang="en-GB" dirty="0" err="1"/>
              <a:t>raditi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spravama</a:t>
            </a:r>
            <a:r>
              <a:rPr lang="en-GB" dirty="0"/>
              <a:t>,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pomoć</a:t>
            </a:r>
            <a:r>
              <a:rPr lang="en-GB" dirty="0"/>
              <a:t> </a:t>
            </a:r>
            <a:r>
              <a:rPr lang="en-GB" dirty="0" err="1"/>
              <a:t>rekvizita</a:t>
            </a:r>
            <a:r>
              <a:rPr lang="en-GB" dirty="0"/>
              <a:t> (</a:t>
            </a:r>
            <a:r>
              <a:rPr lang="en-GB" dirty="0" err="1"/>
              <a:t>bučice</a:t>
            </a:r>
            <a:r>
              <a:rPr lang="en-GB" dirty="0"/>
              <a:t>, </a:t>
            </a:r>
            <a:r>
              <a:rPr lang="en-GB" dirty="0" err="1"/>
              <a:t>girje</a:t>
            </a:r>
            <a:r>
              <a:rPr lang="en-GB" dirty="0"/>
              <a:t>, </a:t>
            </a:r>
            <a:r>
              <a:rPr lang="en-GB" dirty="0" err="1"/>
              <a:t>elastična</a:t>
            </a:r>
            <a:r>
              <a:rPr lang="en-GB" dirty="0"/>
              <a:t> </a:t>
            </a:r>
            <a:r>
              <a:rPr lang="en-GB" dirty="0" err="1"/>
              <a:t>traka</a:t>
            </a:r>
            <a:r>
              <a:rPr lang="en-GB" dirty="0"/>
              <a:t>, </a:t>
            </a:r>
            <a:r>
              <a:rPr lang="en-GB" dirty="0" err="1"/>
              <a:t>lopta</a:t>
            </a:r>
            <a:r>
              <a:rPr lang="en-GB" dirty="0"/>
              <a:t>, …… </a:t>
            </a:r>
            <a:r>
              <a:rPr lang="en-GB" dirty="0" err="1"/>
              <a:t>i</a:t>
            </a:r>
            <a:r>
              <a:rPr lang="en-GB" dirty="0"/>
              <a:t> sl.)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vježbe</a:t>
            </a:r>
            <a:r>
              <a:rPr lang="en-GB" dirty="0"/>
              <a:t> s </a:t>
            </a:r>
            <a:r>
              <a:rPr lang="en-GB" dirty="0" err="1"/>
              <a:t>vlastitim</a:t>
            </a:r>
            <a:r>
              <a:rPr lang="en-GB" dirty="0"/>
              <a:t> </a:t>
            </a:r>
            <a:r>
              <a:rPr lang="en-GB" dirty="0" err="1"/>
              <a:t>tijelom</a:t>
            </a:r>
            <a:r>
              <a:rPr lang="en-GB" dirty="0"/>
              <a:t> (</a:t>
            </a:r>
            <a:r>
              <a:rPr lang="en-GB" dirty="0" err="1"/>
              <a:t>danas</a:t>
            </a:r>
            <a:r>
              <a:rPr lang="en-GB" dirty="0"/>
              <a:t> </a:t>
            </a:r>
            <a:r>
              <a:rPr lang="en-GB" dirty="0" err="1"/>
              <a:t>postaju</a:t>
            </a:r>
            <a:r>
              <a:rPr lang="en-GB" dirty="0"/>
              <a:t> </a:t>
            </a:r>
            <a:r>
              <a:rPr lang="en-GB" dirty="0" err="1"/>
              <a:t>izuzetno</a:t>
            </a:r>
            <a:r>
              <a:rPr lang="en-GB" dirty="0"/>
              <a:t> </a:t>
            </a:r>
            <a:r>
              <a:rPr lang="en-GB" dirty="0" err="1"/>
              <a:t>popularne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dostupne</a:t>
            </a:r>
            <a:r>
              <a:rPr lang="en-GB" dirty="0"/>
              <a:t> u </a:t>
            </a:r>
            <a:r>
              <a:rPr lang="en-GB" dirty="0" err="1"/>
              <a:t>svako</a:t>
            </a:r>
            <a:r>
              <a:rPr lang="en-GB" dirty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svakom</a:t>
            </a:r>
            <a:r>
              <a:rPr lang="en-GB" dirty="0"/>
              <a:t> </a:t>
            </a:r>
            <a:r>
              <a:rPr lang="en-GB" dirty="0" err="1"/>
              <a:t>mjestu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0171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6"/>
    </mc:Choice>
    <mc:Fallback>
      <p:transition spd="slow" advTm="528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91EA6E-DC1A-48E4-B70A-2187EAA2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9786"/>
          </a:xfrm>
        </p:spPr>
        <p:txBody>
          <a:bodyPr/>
          <a:lstStyle/>
          <a:p>
            <a:r>
              <a:rPr lang="en-GB" sz="2800" dirty="0" err="1"/>
              <a:t>Ponovimo</a:t>
            </a:r>
            <a:br>
              <a:rPr lang="en-GB" sz="2800" dirty="0"/>
            </a:br>
            <a:r>
              <a:rPr lang="en-GB" sz="2800" dirty="0" err="1"/>
              <a:t>Planiranje</a:t>
            </a:r>
            <a:r>
              <a:rPr lang="en-GB" sz="2800" dirty="0"/>
              <a:t> </a:t>
            </a:r>
            <a:r>
              <a:rPr lang="en-GB" sz="2800" dirty="0" err="1"/>
              <a:t>kružnog</a:t>
            </a:r>
            <a:r>
              <a:rPr lang="en-GB" sz="2800" dirty="0"/>
              <a:t> </a:t>
            </a:r>
            <a:r>
              <a:rPr lang="en-GB" sz="2800" dirty="0" err="1"/>
              <a:t>rada</a:t>
            </a:r>
            <a:r>
              <a:rPr lang="en-GB" sz="2800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056780A-00C9-493E-ABFD-442E14CD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326"/>
            <a:ext cx="10515600" cy="486663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GB" dirty="0" err="1"/>
              <a:t>Izbor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 - </a:t>
            </a:r>
            <a:r>
              <a:rPr lang="en-GB" dirty="0" err="1"/>
              <a:t>izaberete</a:t>
            </a:r>
            <a:r>
              <a:rPr lang="en-GB" dirty="0"/>
              <a:t>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raditi</a:t>
            </a:r>
            <a:r>
              <a:rPr lang="en-GB" dirty="0"/>
              <a:t> (</a:t>
            </a:r>
            <a:r>
              <a:rPr lang="en-GB" dirty="0" err="1"/>
              <a:t>ovisno</a:t>
            </a:r>
            <a:r>
              <a:rPr lang="en-GB" dirty="0"/>
              <a:t> o tome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želite</a:t>
            </a:r>
            <a:r>
              <a:rPr lang="en-GB" dirty="0"/>
              <a:t> </a:t>
            </a:r>
            <a:r>
              <a:rPr lang="en-GB" dirty="0" err="1"/>
              <a:t>postići</a:t>
            </a:r>
            <a:r>
              <a:rPr lang="en-GB" dirty="0"/>
              <a:t>), </a:t>
            </a:r>
          </a:p>
          <a:p>
            <a:pPr marL="0" indent="0">
              <a:buNone/>
            </a:pPr>
            <a:r>
              <a:rPr lang="en-GB" dirty="0"/>
              <a:t>      -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izaberete</a:t>
            </a:r>
            <a:r>
              <a:rPr lang="en-GB" dirty="0"/>
              <a:t> u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krugu</a:t>
            </a:r>
            <a:r>
              <a:rPr lang="en-GB" dirty="0"/>
              <a:t> </a:t>
            </a:r>
            <a:r>
              <a:rPr lang="en-GB" dirty="0" err="1"/>
              <a:t>trebaju</a:t>
            </a:r>
            <a:r>
              <a:rPr lang="en-GB" dirty="0"/>
              <a:t> </a:t>
            </a:r>
            <a:r>
              <a:rPr lang="en-GB" dirty="0" err="1"/>
              <a:t>utjecati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različite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mišićne</a:t>
            </a:r>
            <a:r>
              <a:rPr lang="en-GB" dirty="0"/>
              <a:t> </a:t>
            </a:r>
            <a:r>
              <a:rPr lang="en-GB" dirty="0" err="1"/>
              <a:t>skupine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      - </a:t>
            </a:r>
            <a:r>
              <a:rPr lang="en-GB" dirty="0" err="1"/>
              <a:t>obično</a:t>
            </a:r>
            <a:r>
              <a:rPr lang="en-GB" dirty="0"/>
              <a:t> se </a:t>
            </a:r>
            <a:r>
              <a:rPr lang="en-GB" dirty="0" err="1"/>
              <a:t>radi</a:t>
            </a:r>
            <a:r>
              <a:rPr lang="en-GB" dirty="0"/>
              <a:t> 4 do 8 </a:t>
            </a:r>
            <a:r>
              <a:rPr lang="en-GB" dirty="0" err="1"/>
              <a:t>različitih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 u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krugu</a:t>
            </a:r>
            <a:r>
              <a:rPr lang="en-GB" dirty="0"/>
              <a:t> (</a:t>
            </a:r>
            <a:r>
              <a:rPr lang="en-GB" dirty="0" err="1"/>
              <a:t>seriji</a:t>
            </a:r>
            <a:r>
              <a:rPr lang="en-GB" dirty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(</a:t>
            </a:r>
            <a:r>
              <a:rPr lang="en-GB" dirty="0" err="1"/>
              <a:t>serija</a:t>
            </a:r>
            <a:r>
              <a:rPr lang="en-GB" dirty="0"/>
              <a:t>):</a:t>
            </a:r>
          </a:p>
          <a:p>
            <a:pPr marL="0" indent="0">
              <a:buNone/>
            </a:pPr>
            <a:r>
              <a:rPr lang="en-GB" dirty="0"/>
              <a:t>     -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odaberete</a:t>
            </a:r>
            <a:r>
              <a:rPr lang="en-GB" dirty="0"/>
              <a:t> </a:t>
            </a:r>
            <a:r>
              <a:rPr lang="en-GB" dirty="0" err="1"/>
              <a:t>veći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 </a:t>
            </a:r>
            <a:r>
              <a:rPr lang="en-GB" dirty="0" err="1"/>
              <a:t>unutar</a:t>
            </a:r>
            <a:r>
              <a:rPr lang="en-GB" dirty="0"/>
              <a:t> </a:t>
            </a:r>
            <a:r>
              <a:rPr lang="en-GB" dirty="0" err="1"/>
              <a:t>kruga</a:t>
            </a:r>
            <a:r>
              <a:rPr lang="en-GB" dirty="0"/>
              <a:t>, </a:t>
            </a:r>
            <a:r>
              <a:rPr lang="en-GB" dirty="0" err="1"/>
              <a:t>odabrati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manji</a:t>
            </a: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      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obrnuto</a:t>
            </a:r>
            <a:r>
              <a:rPr lang="en-GB" dirty="0"/>
              <a:t> (</a:t>
            </a:r>
            <a:r>
              <a:rPr lang="en-GB" dirty="0" err="1"/>
              <a:t>npr</a:t>
            </a:r>
            <a:r>
              <a:rPr lang="en-GB" dirty="0"/>
              <a:t>. 8 </a:t>
            </a:r>
            <a:r>
              <a:rPr lang="en-GB" dirty="0" err="1"/>
              <a:t>vježbi</a:t>
            </a:r>
            <a:r>
              <a:rPr lang="en-GB" dirty="0"/>
              <a:t> – 4 </a:t>
            </a:r>
            <a:r>
              <a:rPr lang="en-GB" dirty="0" err="1"/>
              <a:t>kruga</a:t>
            </a:r>
            <a:r>
              <a:rPr lang="en-GB" dirty="0"/>
              <a:t>; </a:t>
            </a:r>
            <a:r>
              <a:rPr lang="en-GB" dirty="0" err="1"/>
              <a:t>ili</a:t>
            </a:r>
            <a:r>
              <a:rPr lang="en-GB" dirty="0"/>
              <a:t>  5 </a:t>
            </a:r>
            <a:r>
              <a:rPr lang="en-GB" dirty="0" err="1"/>
              <a:t>vježbi</a:t>
            </a:r>
            <a:r>
              <a:rPr lang="en-GB" dirty="0"/>
              <a:t> – 6 </a:t>
            </a:r>
            <a:r>
              <a:rPr lang="en-GB" dirty="0" err="1"/>
              <a:t>krugova</a:t>
            </a:r>
            <a:r>
              <a:rPr lang="en-GB" dirty="0"/>
              <a:t>……)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03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86"/>
    </mc:Choice>
    <mc:Fallback>
      <p:transition spd="slow" advTm="578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415181-0BCE-41F0-890A-3D82376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40"/>
          </a:xfrm>
        </p:spPr>
        <p:txBody>
          <a:bodyPr/>
          <a:lstStyle/>
          <a:p>
            <a:r>
              <a:rPr lang="en-GB" sz="2800" dirty="0" err="1"/>
              <a:t>Ponovimo</a:t>
            </a:r>
            <a:br>
              <a:rPr lang="en-GB" sz="2800" dirty="0"/>
            </a:br>
            <a:r>
              <a:rPr lang="en-GB" sz="2800" dirty="0" err="1"/>
              <a:t>Planiranje</a:t>
            </a:r>
            <a:r>
              <a:rPr lang="en-GB" sz="2800" dirty="0"/>
              <a:t> </a:t>
            </a:r>
            <a:r>
              <a:rPr lang="en-GB" sz="2800" dirty="0" err="1"/>
              <a:t>kružnog</a:t>
            </a:r>
            <a:r>
              <a:rPr lang="en-GB" sz="2800" dirty="0"/>
              <a:t> </a:t>
            </a:r>
            <a:r>
              <a:rPr lang="en-GB" sz="2800" dirty="0" err="1"/>
              <a:t>rada</a:t>
            </a:r>
            <a:r>
              <a:rPr lang="en-GB" sz="2800" dirty="0"/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D25F3B-D33A-46B3-99B3-5785526D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179"/>
            <a:ext cx="10515600" cy="484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3.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izvođenja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 </a:t>
            </a:r>
            <a:r>
              <a:rPr lang="en-GB" dirty="0" err="1"/>
              <a:t>unutar</a:t>
            </a:r>
            <a:r>
              <a:rPr lang="en-GB" dirty="0"/>
              <a:t> </a:t>
            </a:r>
            <a:r>
              <a:rPr lang="en-GB" dirty="0" err="1"/>
              <a:t>kruga</a:t>
            </a:r>
            <a:r>
              <a:rPr lang="en-GB" dirty="0"/>
              <a:t> (</a:t>
            </a:r>
            <a:r>
              <a:rPr lang="en-GB" dirty="0" err="1"/>
              <a:t>serije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 -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možete</a:t>
            </a:r>
            <a:r>
              <a:rPr lang="en-GB" dirty="0"/>
              <a:t> </a:t>
            </a:r>
            <a:r>
              <a:rPr lang="en-GB" dirty="0" err="1"/>
              <a:t>raditi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ponavljanja</a:t>
            </a:r>
            <a:r>
              <a:rPr lang="en-GB" dirty="0"/>
              <a:t> (8, 12, 20,…. </a:t>
            </a:r>
            <a:r>
              <a:rPr lang="en-GB" dirty="0" err="1"/>
              <a:t>ponavljanja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(40, 30, 20,….. </a:t>
            </a:r>
            <a:r>
              <a:rPr lang="en-GB" dirty="0" err="1"/>
              <a:t>sekundi</a:t>
            </a:r>
            <a:r>
              <a:rPr lang="en-GB" dirty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4.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odmor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 </a:t>
            </a:r>
            <a:r>
              <a:rPr lang="en-GB" dirty="0" err="1"/>
              <a:t>unutar</a:t>
            </a:r>
            <a:r>
              <a:rPr lang="en-GB" dirty="0"/>
              <a:t> </a:t>
            </a:r>
            <a:r>
              <a:rPr lang="en-GB" dirty="0" err="1"/>
              <a:t>kruga</a:t>
            </a:r>
            <a:r>
              <a:rPr lang="en-GB" dirty="0"/>
              <a:t> (</a:t>
            </a:r>
            <a:r>
              <a:rPr lang="en-GB" dirty="0" err="1"/>
              <a:t>serije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 - </a:t>
            </a:r>
            <a:r>
              <a:rPr lang="en-GB" dirty="0" err="1"/>
              <a:t>veća</a:t>
            </a:r>
            <a:r>
              <a:rPr lang="en-GB" dirty="0"/>
              <a:t> </a:t>
            </a:r>
            <a:r>
              <a:rPr lang="en-GB" dirty="0" err="1"/>
              <a:t>treniranost</a:t>
            </a:r>
            <a:r>
              <a:rPr lang="en-GB" dirty="0"/>
              <a:t> – </a:t>
            </a:r>
            <a:r>
              <a:rPr lang="en-GB" dirty="0" err="1"/>
              <a:t>manji</a:t>
            </a:r>
            <a:r>
              <a:rPr lang="en-GB" dirty="0"/>
              <a:t> </a:t>
            </a:r>
            <a:r>
              <a:rPr lang="en-GB" dirty="0" err="1"/>
              <a:t>odmor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     -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ste</a:t>
            </a:r>
            <a:r>
              <a:rPr lang="en-GB" dirty="0"/>
              <a:t> </a:t>
            </a:r>
            <a:r>
              <a:rPr lang="en-GB" dirty="0" err="1"/>
              <a:t>početnik</a:t>
            </a:r>
            <a:r>
              <a:rPr lang="en-GB" dirty="0"/>
              <a:t>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veći</a:t>
            </a:r>
            <a:r>
              <a:rPr lang="en-GB" dirty="0"/>
              <a:t> </a:t>
            </a:r>
            <a:r>
              <a:rPr lang="en-GB" dirty="0" err="1"/>
              <a:t>odmor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5.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odmor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(</a:t>
            </a:r>
            <a:r>
              <a:rPr lang="en-GB" dirty="0" err="1"/>
              <a:t>serija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 - od 1 minute do 3 minute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26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49"/>
    </mc:Choice>
    <mc:Fallback>
      <p:transition spd="slow" advTm="53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343ED9-0483-4F7F-9C81-0218CCB3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1" y="584461"/>
            <a:ext cx="10515600" cy="87669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err="1">
                <a:solidFill>
                  <a:schemeClr val="tx1"/>
                </a:solidFill>
              </a:rPr>
              <a:t>Zadatak</a:t>
            </a:r>
            <a:r>
              <a:rPr lang="en-GB" sz="3200" dirty="0">
                <a:solidFill>
                  <a:schemeClr val="tx1"/>
                </a:solidFill>
              </a:rPr>
              <a:t> – </a:t>
            </a:r>
            <a:r>
              <a:rPr lang="en-GB" sz="3200" dirty="0" err="1">
                <a:solidFill>
                  <a:schemeClr val="tx1"/>
                </a:solidFill>
              </a:rPr>
              <a:t>samostalno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stvorite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kružni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oblik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rada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02CB02-02CD-4383-B958-DEA4B90BD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/>
          <a:lstStyle/>
          <a:p>
            <a:r>
              <a:rPr lang="en-GB" dirty="0" err="1">
                <a:solidFill>
                  <a:srgbClr val="00B0F0"/>
                </a:solidFill>
              </a:rPr>
              <a:t>Smjernice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>
                <a:solidFill>
                  <a:srgbClr val="00B0F0"/>
                </a:solidFill>
              </a:rPr>
              <a:t>koje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>
                <a:solidFill>
                  <a:srgbClr val="00B0F0"/>
                </a:solidFill>
              </a:rPr>
              <a:t>trebate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>
                <a:solidFill>
                  <a:srgbClr val="00B0F0"/>
                </a:solidFill>
              </a:rPr>
              <a:t>slijediti</a:t>
            </a:r>
            <a:r>
              <a:rPr lang="en-GB" dirty="0">
                <a:solidFill>
                  <a:srgbClr val="00B0F0"/>
                </a:solidFill>
              </a:rPr>
              <a:t> u </a:t>
            </a:r>
            <a:r>
              <a:rPr lang="en-GB" dirty="0" err="1">
                <a:solidFill>
                  <a:srgbClr val="00B0F0"/>
                </a:solidFill>
              </a:rPr>
              <a:t>radu</a:t>
            </a:r>
            <a:r>
              <a:rPr lang="en-GB" dirty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- 6 </a:t>
            </a:r>
            <a:r>
              <a:rPr lang="en-GB" dirty="0" err="1"/>
              <a:t>vježbi</a:t>
            </a:r>
            <a:r>
              <a:rPr lang="en-GB" dirty="0"/>
              <a:t> u </a:t>
            </a:r>
            <a:r>
              <a:rPr lang="en-GB" dirty="0" err="1"/>
              <a:t>svakom</a:t>
            </a:r>
            <a:r>
              <a:rPr lang="en-GB" dirty="0"/>
              <a:t> </a:t>
            </a:r>
            <a:r>
              <a:rPr lang="en-GB" dirty="0" err="1"/>
              <a:t>krugu</a:t>
            </a:r>
            <a:r>
              <a:rPr lang="en-GB" dirty="0"/>
              <a:t> (</a:t>
            </a:r>
            <a:r>
              <a:rPr lang="en-GB" dirty="0" err="1"/>
              <a:t>seriji</a:t>
            </a:r>
            <a:r>
              <a:rPr lang="en-GB" dirty="0"/>
              <a:t>) – </a:t>
            </a:r>
            <a:r>
              <a:rPr lang="en-GB" dirty="0" err="1"/>
              <a:t>sami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izabrati</a:t>
            </a:r>
            <a:r>
              <a:rPr lang="en-GB" dirty="0"/>
              <a:t>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odgovaraju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(</a:t>
            </a:r>
            <a:r>
              <a:rPr lang="en-GB" dirty="0" err="1"/>
              <a:t>pazite</a:t>
            </a:r>
            <a:r>
              <a:rPr lang="en-GB" dirty="0"/>
              <a:t> da </a:t>
            </a:r>
            <a:r>
              <a:rPr lang="en-GB" dirty="0" err="1"/>
              <a:t>poštujete</a:t>
            </a:r>
            <a:r>
              <a:rPr lang="en-GB" dirty="0"/>
              <a:t> </a:t>
            </a:r>
            <a:r>
              <a:rPr lang="en-GB" dirty="0" err="1"/>
              <a:t>pravilo</a:t>
            </a:r>
            <a:r>
              <a:rPr lang="en-GB" dirty="0"/>
              <a:t> o </a:t>
            </a:r>
            <a:r>
              <a:rPr lang="en-GB" dirty="0" err="1"/>
              <a:t>utjecaju</a:t>
            </a:r>
            <a:r>
              <a:rPr lang="en-GB" dirty="0"/>
              <a:t> na različite </a:t>
            </a:r>
            <a:r>
              <a:rPr lang="en-GB" dirty="0" err="1"/>
              <a:t>mišićne</a:t>
            </a:r>
            <a:r>
              <a:rPr lang="en-GB" dirty="0"/>
              <a:t> </a:t>
            </a:r>
            <a:r>
              <a:rPr lang="en-GB" dirty="0" err="1"/>
              <a:t>grupe</a:t>
            </a:r>
            <a:r>
              <a:rPr lang="en-GB" dirty="0"/>
              <a:t>),</a:t>
            </a:r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trebaju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pravilno</a:t>
            </a:r>
            <a:r>
              <a:rPr lang="en-GB" dirty="0"/>
              <a:t> </a:t>
            </a:r>
            <a:r>
              <a:rPr lang="en-GB" dirty="0" err="1"/>
              <a:t>terminološki</a:t>
            </a:r>
            <a:r>
              <a:rPr lang="en-GB" dirty="0"/>
              <a:t> </a:t>
            </a:r>
            <a:r>
              <a:rPr lang="en-GB" dirty="0" err="1"/>
              <a:t>objašnjene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radite</a:t>
            </a:r>
            <a:r>
              <a:rPr lang="en-GB" dirty="0"/>
              <a:t>: s </a:t>
            </a:r>
            <a:r>
              <a:rPr lang="en-GB" dirty="0" err="1"/>
              <a:t>vremenskim</a:t>
            </a:r>
            <a:r>
              <a:rPr lang="en-GB" dirty="0"/>
              <a:t> </a:t>
            </a:r>
            <a:r>
              <a:rPr lang="en-GB" dirty="0" err="1"/>
              <a:t>ograničenjem</a:t>
            </a:r>
            <a:r>
              <a:rPr lang="en-GB" dirty="0"/>
              <a:t>,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samostalno</a:t>
            </a:r>
            <a:r>
              <a:rPr lang="en-GB" dirty="0"/>
              <a:t> </a:t>
            </a:r>
            <a:r>
              <a:rPr lang="en-GB" dirty="0" err="1"/>
              <a:t>trajanje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(20,30,... </a:t>
            </a:r>
            <a:r>
              <a:rPr lang="en-GB" dirty="0" err="1"/>
              <a:t>sekundi</a:t>
            </a:r>
            <a:r>
              <a:rPr lang="en-GB" dirty="0"/>
              <a:t>)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brojanje</a:t>
            </a:r>
            <a:r>
              <a:rPr lang="en-GB" dirty="0"/>
              <a:t> (10,15,.. </a:t>
            </a:r>
            <a:r>
              <a:rPr lang="en-GB" dirty="0" err="1"/>
              <a:t>ponavljanja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dužinu</a:t>
            </a:r>
            <a:r>
              <a:rPr lang="en-GB" dirty="0"/>
              <a:t> </a:t>
            </a:r>
            <a:r>
              <a:rPr lang="en-GB" dirty="0" err="1"/>
              <a:t>odmora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(</a:t>
            </a:r>
            <a:r>
              <a:rPr lang="en-GB" dirty="0" err="1"/>
              <a:t>serija</a:t>
            </a:r>
            <a:r>
              <a:rPr lang="en-GB" dirty="0"/>
              <a:t>), </a:t>
            </a:r>
            <a:r>
              <a:rPr lang="en-GB" dirty="0" err="1"/>
              <a:t>odredite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(</a:t>
            </a:r>
            <a:r>
              <a:rPr lang="en-GB" dirty="0" err="1"/>
              <a:t>serija</a:t>
            </a:r>
            <a:r>
              <a:rPr lang="en-GB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55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87"/>
    </mc:Choice>
    <mc:Fallback>
      <p:transition spd="slow" advTm="54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1CB9EF-4485-4DC8-A492-EC93948B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solidFill>
                  <a:schemeClr val="tx1"/>
                </a:solidFill>
              </a:rPr>
              <a:t>Kako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treba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izgledati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vaš</a:t>
            </a:r>
            <a:r>
              <a:rPr lang="en-GB" sz="3200" dirty="0">
                <a:solidFill>
                  <a:schemeClr val="tx1"/>
                </a:solidFill>
              </a:rPr>
              <a:t> 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A996CD-DF21-475A-AABE-07973D04E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GB" dirty="0" err="1"/>
              <a:t>Napraviti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power point </a:t>
            </a:r>
            <a:r>
              <a:rPr lang="en-GB" dirty="0" err="1"/>
              <a:t>prezentaciju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prvi</a:t>
            </a:r>
            <a:r>
              <a:rPr lang="en-GB" dirty="0"/>
              <a:t> </a:t>
            </a:r>
            <a:r>
              <a:rPr lang="en-GB" dirty="0" err="1"/>
              <a:t>slajd</a:t>
            </a:r>
            <a:r>
              <a:rPr lang="en-GB" dirty="0"/>
              <a:t> – </a:t>
            </a:r>
            <a:r>
              <a:rPr lang="en-GB" dirty="0" err="1"/>
              <a:t>ime</a:t>
            </a:r>
            <a:r>
              <a:rPr lang="en-GB" dirty="0"/>
              <a:t> i </a:t>
            </a:r>
            <a:r>
              <a:rPr lang="en-GB" dirty="0" err="1"/>
              <a:t>prezime</a:t>
            </a:r>
            <a:r>
              <a:rPr lang="en-GB" dirty="0"/>
              <a:t>, </a:t>
            </a:r>
            <a:r>
              <a:rPr lang="en-GB" dirty="0" err="1"/>
              <a:t>razred</a:t>
            </a:r>
            <a:r>
              <a:rPr lang="en-GB" dirty="0"/>
              <a:t>, </a:t>
            </a:r>
            <a:r>
              <a:rPr lang="en-GB" dirty="0" err="1"/>
              <a:t>naslov</a:t>
            </a:r>
            <a:r>
              <a:rPr lang="en-GB" dirty="0"/>
              <a:t> (</a:t>
            </a:r>
            <a:r>
              <a:rPr lang="en-GB" dirty="0" err="1"/>
              <a:t>kružni</a:t>
            </a:r>
            <a:r>
              <a:rPr lang="en-GB" dirty="0"/>
              <a:t> </a:t>
            </a:r>
            <a:r>
              <a:rPr lang="en-GB" dirty="0" err="1"/>
              <a:t>oblik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),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slijedećih</a:t>
            </a:r>
            <a:r>
              <a:rPr lang="en-GB" dirty="0"/>
              <a:t> 6 </a:t>
            </a:r>
            <a:r>
              <a:rPr lang="en-GB" dirty="0" err="1"/>
              <a:t>slajdova</a:t>
            </a:r>
            <a:r>
              <a:rPr lang="en-GB" dirty="0"/>
              <a:t> </a:t>
            </a:r>
            <a:r>
              <a:rPr lang="en-GB" dirty="0" err="1"/>
              <a:t>opisati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radite</a:t>
            </a:r>
            <a:r>
              <a:rPr lang="en-GB" dirty="0"/>
              <a:t> (</a:t>
            </a:r>
            <a:r>
              <a:rPr lang="en-GB" dirty="0" err="1"/>
              <a:t>svaki</a:t>
            </a:r>
            <a:r>
              <a:rPr lang="en-GB" dirty="0"/>
              <a:t> </a:t>
            </a:r>
            <a:r>
              <a:rPr lang="en-GB" dirty="0" err="1"/>
              <a:t>slajd</a:t>
            </a:r>
            <a:r>
              <a:rPr lang="en-GB" dirty="0"/>
              <a:t> po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vježba</a:t>
            </a:r>
            <a:r>
              <a:rPr lang="en-GB" dirty="0"/>
              <a:t> – </a:t>
            </a:r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eventualno</a:t>
            </a:r>
            <a:r>
              <a:rPr lang="en-GB" dirty="0"/>
              <a:t> </a:t>
            </a:r>
            <a:r>
              <a:rPr lang="en-GB" dirty="0" err="1"/>
              <a:t>slike</a:t>
            </a:r>
            <a:r>
              <a:rPr lang="en-GB" dirty="0"/>
              <a:t>). </a:t>
            </a:r>
            <a:r>
              <a:rPr lang="en-GB" dirty="0" err="1"/>
              <a:t>Napisati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koliko</a:t>
            </a:r>
            <a:r>
              <a:rPr lang="en-GB" dirty="0"/>
              <a:t> </a:t>
            </a:r>
            <a:r>
              <a:rPr lang="en-GB" dirty="0" err="1"/>
              <a:t>vremena</a:t>
            </a:r>
            <a:r>
              <a:rPr lang="en-GB" dirty="0"/>
              <a:t> </a:t>
            </a:r>
            <a:r>
              <a:rPr lang="en-GB" dirty="0" err="1"/>
              <a:t>radite</a:t>
            </a:r>
            <a:r>
              <a:rPr lang="en-GB" dirty="0"/>
              <a:t> </a:t>
            </a:r>
            <a:r>
              <a:rPr lang="en-GB" dirty="0" err="1"/>
              <a:t>vježbu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koliko</a:t>
            </a:r>
            <a:r>
              <a:rPr lang="en-GB" dirty="0"/>
              <a:t> </a:t>
            </a:r>
            <a:r>
              <a:rPr lang="en-GB" dirty="0" err="1"/>
              <a:t>ponavljanja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vježbe</a:t>
            </a:r>
            <a:r>
              <a:rPr lang="en-GB" dirty="0"/>
              <a:t> </a:t>
            </a:r>
            <a:r>
              <a:rPr lang="en-GB" dirty="0" err="1"/>
              <a:t>radite</a:t>
            </a:r>
            <a:r>
              <a:rPr lang="en-GB" dirty="0"/>
              <a:t> (</a:t>
            </a:r>
            <a:r>
              <a:rPr lang="en-GB" dirty="0" err="1"/>
              <a:t>ovisno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ste</a:t>
            </a:r>
            <a:r>
              <a:rPr lang="en-GB" dirty="0"/>
              <a:t> </a:t>
            </a:r>
            <a:r>
              <a:rPr lang="en-GB" dirty="0" err="1"/>
              <a:t>izabrali</a:t>
            </a:r>
            <a:r>
              <a:rPr lang="en-GB" dirty="0"/>
              <a:t>). </a:t>
            </a:r>
            <a:r>
              <a:rPr lang="en-GB" dirty="0" err="1"/>
              <a:t>Pazite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opisujete</a:t>
            </a:r>
            <a:r>
              <a:rPr lang="en-GB" dirty="0"/>
              <a:t> </a:t>
            </a:r>
            <a:r>
              <a:rPr lang="en-GB" dirty="0" err="1"/>
              <a:t>vježbe</a:t>
            </a:r>
            <a:r>
              <a:rPr lang="en-GB" dirty="0"/>
              <a:t> (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jasno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napisano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   - </a:t>
            </a:r>
            <a:r>
              <a:rPr lang="en-GB" dirty="0" err="1"/>
              <a:t>slijedeći</a:t>
            </a:r>
            <a:r>
              <a:rPr lang="en-GB" dirty="0"/>
              <a:t> </a:t>
            </a:r>
            <a:r>
              <a:rPr lang="en-GB" dirty="0" err="1"/>
              <a:t>slajd</a:t>
            </a:r>
            <a:r>
              <a:rPr lang="en-GB" dirty="0"/>
              <a:t> – </a:t>
            </a:r>
            <a:r>
              <a:rPr lang="en-GB" dirty="0" err="1"/>
              <a:t>navesti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ide </a:t>
            </a:r>
            <a:r>
              <a:rPr lang="en-GB" dirty="0" err="1"/>
              <a:t>kružni</a:t>
            </a:r>
            <a:r>
              <a:rPr lang="en-GB" dirty="0"/>
              <a:t> </a:t>
            </a:r>
            <a:r>
              <a:rPr lang="en-GB" dirty="0" err="1"/>
              <a:t>oblik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– u </a:t>
            </a:r>
            <a:r>
              <a:rPr lang="en-GB" dirty="0" err="1"/>
              <a:t>kompletu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odmorima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vježbi</a:t>
            </a:r>
            <a:r>
              <a:rPr lang="en-GB" dirty="0"/>
              <a:t>, s </a:t>
            </a:r>
            <a:r>
              <a:rPr lang="en-GB" dirty="0" err="1"/>
              <a:t>odmorima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(</a:t>
            </a:r>
            <a:r>
              <a:rPr lang="en-GB" dirty="0" err="1"/>
              <a:t>serija</a:t>
            </a:r>
            <a:r>
              <a:rPr lang="en-GB" dirty="0"/>
              <a:t>)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brojem</a:t>
            </a:r>
            <a:r>
              <a:rPr lang="en-GB" dirty="0"/>
              <a:t> </a:t>
            </a:r>
            <a:r>
              <a:rPr lang="en-GB" dirty="0" err="1"/>
              <a:t>krugova</a:t>
            </a:r>
            <a:r>
              <a:rPr lang="en-GB" dirty="0"/>
              <a:t> (</a:t>
            </a:r>
            <a:r>
              <a:rPr lang="en-GB" dirty="0" err="1"/>
              <a:t>serija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446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11"/>
    </mc:Choice>
    <mc:Fallback>
      <p:transition spd="slow" advTm="541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1BE239-D135-4F13-98FF-489891BC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Izlazna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kartica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982D77-34F3-4530-BC29-4FB0350C4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862"/>
            <a:ext cx="10515600" cy="4678101"/>
          </a:xfrm>
        </p:spPr>
        <p:txBody>
          <a:bodyPr/>
          <a:lstStyle/>
          <a:p>
            <a:r>
              <a:rPr lang="en-GB" dirty="0" err="1"/>
              <a:t>Zadnji</a:t>
            </a:r>
            <a:r>
              <a:rPr lang="en-GB" dirty="0"/>
              <a:t> </a:t>
            </a:r>
            <a:r>
              <a:rPr lang="en-GB" dirty="0" err="1"/>
              <a:t>slajd</a:t>
            </a:r>
            <a:r>
              <a:rPr lang="en-GB" dirty="0"/>
              <a:t> bit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samovrednovanje</a:t>
            </a:r>
            <a:r>
              <a:rPr lang="en-GB" dirty="0"/>
              <a:t> </a:t>
            </a:r>
            <a:r>
              <a:rPr lang="en-GB" dirty="0" err="1"/>
              <a:t>vašeg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. </a:t>
            </a:r>
            <a:r>
              <a:rPr lang="en-GB" dirty="0" err="1"/>
              <a:t>Napraviti</a:t>
            </a:r>
            <a:r>
              <a:rPr lang="en-GB" dirty="0"/>
              <a:t> </a:t>
            </a:r>
            <a:r>
              <a:rPr lang="en-GB" dirty="0" err="1"/>
              <a:t>ćete</a:t>
            </a:r>
            <a:r>
              <a:rPr lang="en-GB" dirty="0"/>
              <a:t> </a:t>
            </a:r>
            <a:r>
              <a:rPr lang="en-GB" dirty="0" err="1"/>
              <a:t>ovakvu</a:t>
            </a:r>
            <a:r>
              <a:rPr lang="en-GB" dirty="0"/>
              <a:t> </a:t>
            </a:r>
            <a:r>
              <a:rPr lang="en-GB" dirty="0" err="1"/>
              <a:t>tablicu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staviti</a:t>
            </a:r>
            <a:r>
              <a:rPr lang="en-GB" dirty="0"/>
              <a:t> </a:t>
            </a:r>
            <a:r>
              <a:rPr lang="en-GB" dirty="0" err="1"/>
              <a:t>znak</a:t>
            </a:r>
            <a:r>
              <a:rPr lang="en-GB" dirty="0"/>
              <a:t> plus </a:t>
            </a:r>
            <a:r>
              <a:rPr lang="en-GB" dirty="0" err="1"/>
              <a:t>kod</a:t>
            </a:r>
            <a:r>
              <a:rPr lang="en-GB" dirty="0"/>
              <a:t> </a:t>
            </a:r>
            <a:r>
              <a:rPr lang="en-GB" dirty="0" err="1"/>
              <a:t>tvrdnje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odgovara</a:t>
            </a:r>
            <a:endParaRPr lang="en-GB" dirty="0"/>
          </a:p>
        </p:txBody>
      </p:sp>
      <p:pic>
        <p:nvPicPr>
          <p:cNvPr id="5" name="Slika 4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780BAF8B-B372-4FFC-B557-2092F5B8E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238" y="2389721"/>
            <a:ext cx="7059010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0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09"/>
    </mc:Choice>
    <mc:Fallback>
      <p:transition spd="slow" advTm="540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544</TotalTime>
  <Words>742</Words>
  <Application>Microsoft Office PowerPoint</Application>
  <PresentationFormat>Široki zaslon</PresentationFormat>
  <Paragraphs>82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Segoe UI Semilight</vt:lpstr>
      <vt:lpstr>Wingdings 3</vt:lpstr>
      <vt:lpstr>Ion</vt:lpstr>
      <vt:lpstr>Kružni oblik rada 4.razred srednje škole</vt:lpstr>
      <vt:lpstr>PowerPoint prezentacija</vt:lpstr>
      <vt:lpstr>Ponovimo Što trebate znati o kružnom obliku rada?</vt:lpstr>
      <vt:lpstr>Ponovimo Što trebate znati o kružnom obliku rada?</vt:lpstr>
      <vt:lpstr>Ponovimo Planiranje kružnog rada.</vt:lpstr>
      <vt:lpstr>Ponovimo Planiranje kružnog rada.</vt:lpstr>
      <vt:lpstr>Zadatak – samostalno stvorite kružni oblik rada</vt:lpstr>
      <vt:lpstr>Kako treba izgledati vaš rad</vt:lpstr>
      <vt:lpstr>Izlazna kartica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Anita Donđivić</dc:creator>
  <cp:lastModifiedBy>ANITA DONĐIVIĆ</cp:lastModifiedBy>
  <cp:revision>26</cp:revision>
  <dcterms:created xsi:type="dcterms:W3CDTF">2020-04-25T14:39:56Z</dcterms:created>
  <dcterms:modified xsi:type="dcterms:W3CDTF">2021-06-29T15:24:30Z</dcterms:modified>
</cp:coreProperties>
</file>