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1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32FCA-7BF3-4EA4-A693-2E810E5121B8}" type="datetimeFigureOut">
              <a:rPr lang="en-GB" smtClean="0"/>
              <a:t>29.06.2021</a:t>
            </a:fld>
            <a:endParaRPr lang="en-GB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BDE2F7-8011-4B40-B78A-1F20CF789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07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50170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55467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45746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5822275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41779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6/29/2021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9078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6/29/2021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56979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59931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16094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64284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40661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0942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6/29/2021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07954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6/29/2021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0782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6/29/2021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37957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28489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44266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2D6E202-B606-4609-B914-27C9371A1F6D}" type="datetime1">
              <a:rPr lang="en-US" smtClean="0"/>
              <a:t>6/29/2021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28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0F55E5-82DC-49DE-B7FA-8D2E291A8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88758C8-9D10-484F-99AF-42B11A4FA6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CFF3E6-522D-4CD9-850F-500BE11C23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t="10054" b="5677"/>
          <a:stretch/>
        </p:blipFill>
        <p:spPr>
          <a:xfrm>
            <a:off x="20" y="-180965"/>
            <a:ext cx="12191980" cy="6857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ED32FD-C5FE-4C22-A60D-AC9FFA8DE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78583C7D-F110-4652-B5C0-D1002C7C55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1204909"/>
            <a:ext cx="8689976" cy="2476499"/>
          </a:xfrm>
        </p:spPr>
        <p:txBody>
          <a:bodyPr>
            <a:normAutofit/>
          </a:bodyPr>
          <a:lstStyle/>
          <a:p>
            <a:pPr algn="l"/>
            <a:r>
              <a:rPr lang="en-GB" sz="4400" cap="none" dirty="0">
                <a:ln>
                  <a:noFill/>
                </a:ln>
                <a:latin typeface="Century Gothic" panose="020B0502020202020204"/>
              </a:rPr>
              <a:t>    </a:t>
            </a:r>
            <a:r>
              <a:rPr lang="en-GB" sz="4400" cap="none" dirty="0" err="1">
                <a:ln>
                  <a:noFill/>
                </a:ln>
                <a:latin typeface="Century Gothic" panose="020B0502020202020204"/>
              </a:rPr>
              <a:t>Tjelesna</a:t>
            </a:r>
            <a:r>
              <a:rPr lang="en-GB" sz="4400" cap="none" dirty="0">
                <a:ln>
                  <a:noFill/>
                </a:ln>
                <a:latin typeface="Century Gothic" panose="020B0502020202020204"/>
              </a:rPr>
              <a:t> </a:t>
            </a:r>
            <a:r>
              <a:rPr lang="en-GB" sz="4400" cap="none" dirty="0" err="1">
                <a:ln>
                  <a:noFill/>
                </a:ln>
                <a:latin typeface="Century Gothic" panose="020B0502020202020204"/>
              </a:rPr>
              <a:t>i</a:t>
            </a:r>
            <a:r>
              <a:rPr lang="en-GB" sz="4400" cap="none" dirty="0">
                <a:ln>
                  <a:noFill/>
                </a:ln>
                <a:latin typeface="Century Gothic" panose="020B0502020202020204"/>
              </a:rPr>
              <a:t> </a:t>
            </a:r>
            <a:r>
              <a:rPr lang="en-GB" sz="4400" cap="none" dirty="0" err="1">
                <a:ln>
                  <a:noFill/>
                </a:ln>
                <a:latin typeface="Century Gothic" panose="020B0502020202020204"/>
              </a:rPr>
              <a:t>zdravstvena</a:t>
            </a:r>
            <a:r>
              <a:rPr lang="en-GB" sz="4400" cap="none" dirty="0">
                <a:ln>
                  <a:noFill/>
                </a:ln>
                <a:latin typeface="Century Gothic" panose="020B0502020202020204"/>
              </a:rPr>
              <a:t> </a:t>
            </a:r>
            <a:r>
              <a:rPr lang="en-GB" sz="4400" cap="none" dirty="0" err="1">
                <a:ln>
                  <a:noFill/>
                </a:ln>
                <a:latin typeface="Century Gothic" panose="020B0502020202020204"/>
              </a:rPr>
              <a:t>kultura</a:t>
            </a:r>
            <a:r>
              <a:rPr lang="en-GB" sz="4400" cap="none" dirty="0">
                <a:ln>
                  <a:noFill/>
                </a:ln>
                <a:latin typeface="Century Gothic" panose="020B0502020202020204"/>
              </a:rPr>
              <a:t>  </a:t>
            </a:r>
            <a:br>
              <a:rPr lang="en-GB" sz="4400" cap="none" dirty="0">
                <a:ln>
                  <a:noFill/>
                </a:ln>
                <a:latin typeface="Century Gothic" panose="020B0502020202020204"/>
              </a:rPr>
            </a:br>
            <a:r>
              <a:rPr lang="en-GB" sz="4400" cap="none" dirty="0">
                <a:ln>
                  <a:noFill/>
                </a:ln>
                <a:latin typeface="Century Gothic" panose="020B0502020202020204"/>
              </a:rPr>
              <a:t>                 </a:t>
            </a:r>
            <a:r>
              <a:rPr lang="en-GB" sz="4000" cap="none" dirty="0">
                <a:ln>
                  <a:noFill/>
                </a:ln>
                <a:latin typeface="Century Gothic" panose="020B0502020202020204"/>
              </a:rPr>
              <a:t>4. </a:t>
            </a:r>
            <a:r>
              <a:rPr lang="en-GB" sz="4000" cap="none" dirty="0" err="1">
                <a:ln>
                  <a:noFill/>
                </a:ln>
                <a:latin typeface="Century Gothic" panose="020B0502020202020204"/>
              </a:rPr>
              <a:t>razred</a:t>
            </a:r>
            <a:r>
              <a:rPr lang="en-GB" sz="4000" cap="none" dirty="0">
                <a:ln>
                  <a:noFill/>
                </a:ln>
                <a:latin typeface="Century Gothic" panose="020B0502020202020204"/>
              </a:rPr>
              <a:t> SŠ</a:t>
            </a:r>
            <a:br>
              <a:rPr lang="en-GB" sz="4400" cap="none" dirty="0">
                <a:ln>
                  <a:noFill/>
                </a:ln>
                <a:latin typeface="Century Gothic" panose="020B0502020202020204"/>
              </a:rPr>
            </a:br>
            <a:r>
              <a:rPr lang="en-GB" sz="4400" cap="none" dirty="0">
                <a:ln>
                  <a:noFill/>
                </a:ln>
                <a:latin typeface="Century Gothic" panose="020B0502020202020204"/>
              </a:rPr>
              <a:t>              5 </a:t>
            </a:r>
            <a:r>
              <a:rPr lang="en-GB" sz="4400" cap="none" dirty="0" err="1">
                <a:ln>
                  <a:noFill/>
                </a:ln>
                <a:latin typeface="Century Gothic" panose="020B0502020202020204"/>
              </a:rPr>
              <a:t>Tibetanaca</a:t>
            </a:r>
            <a:endParaRPr lang="en-GB" sz="4400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A3158CB-E04D-48DC-B293-2F50487B5B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1954" y="4554246"/>
            <a:ext cx="9694416" cy="1180730"/>
          </a:xfrm>
        </p:spPr>
        <p:txBody>
          <a:bodyPr>
            <a:normAutofit fontScale="92500"/>
          </a:bodyPr>
          <a:lstStyle/>
          <a:p>
            <a:r>
              <a:rPr lang="en-GB" cap="non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Videolekciju</a:t>
            </a:r>
            <a:r>
              <a:rPr lang="en-GB" cap="non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cap="non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pripremila</a:t>
            </a:r>
            <a:r>
              <a:rPr lang="en-GB" cap="non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Anita Donđivić, </a:t>
            </a:r>
            <a:r>
              <a:rPr lang="en-GB" cap="non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mag.cin</a:t>
            </a:r>
            <a:r>
              <a:rPr lang="en-GB" cap="non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r>
              <a:rPr lang="en-GB" cap="non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Videolekcija</a:t>
            </a:r>
            <a:r>
              <a:rPr lang="en-GB" cap="non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je </a:t>
            </a:r>
            <a:r>
              <a:rPr lang="en-GB" cap="non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pripremljena</a:t>
            </a:r>
            <a:r>
              <a:rPr lang="en-GB" cap="non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za </a:t>
            </a:r>
            <a:r>
              <a:rPr lang="en-GB" cap="non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potrebe</a:t>
            </a:r>
            <a:r>
              <a:rPr lang="en-GB" cap="non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online </a:t>
            </a:r>
            <a:r>
              <a:rPr lang="en-GB" cap="non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nastave</a:t>
            </a:r>
            <a:r>
              <a:rPr lang="en-GB" cap="non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 kao </a:t>
            </a:r>
            <a:r>
              <a:rPr lang="en-GB" cap="non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primjer</a:t>
            </a:r>
            <a:r>
              <a:rPr lang="en-GB" cap="non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cap="non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dijeljenja</a:t>
            </a:r>
            <a:r>
              <a:rPr lang="en-GB" cap="non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cap="non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dobre</a:t>
            </a:r>
            <a:r>
              <a:rPr lang="en-GB" cap="non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prakse.</a:t>
            </a:r>
          </a:p>
        </p:txBody>
      </p:sp>
    </p:spTree>
    <p:extLst>
      <p:ext uri="{BB962C8B-B14F-4D97-AF65-F5344CB8AC3E}">
        <p14:creationId xmlns:p14="http://schemas.microsoft.com/office/powerpoint/2010/main" val="3908443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18"/>
    </mc:Choice>
    <mc:Fallback>
      <p:transition spd="slow" advTm="471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93CADFA-3939-48EE-A930-15ABBC753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292" y="448063"/>
            <a:ext cx="8673483" cy="720572"/>
          </a:xfrm>
        </p:spPr>
        <p:txBody>
          <a:bodyPr>
            <a:normAutofit/>
          </a:bodyPr>
          <a:lstStyle/>
          <a:p>
            <a:pPr algn="l"/>
            <a:r>
              <a:rPr lang="en-GB" sz="4400" cap="none" dirty="0"/>
              <a:t>“Ritual” </a:t>
            </a:r>
            <a:r>
              <a:rPr lang="en-GB" sz="4400" cap="none" dirty="0" err="1"/>
              <a:t>izvođenja</a:t>
            </a:r>
            <a:r>
              <a:rPr lang="en-GB" sz="4400" cap="none" dirty="0"/>
              <a:t> </a:t>
            </a:r>
            <a:r>
              <a:rPr lang="en-GB" sz="4400" cap="none" dirty="0" err="1"/>
              <a:t>vježbi</a:t>
            </a:r>
            <a:r>
              <a:rPr lang="en-GB" sz="4400" cap="none" dirty="0"/>
              <a:t> 5 </a:t>
            </a:r>
            <a:r>
              <a:rPr lang="en-GB" sz="4400" cap="none" dirty="0" err="1"/>
              <a:t>tibetanaca</a:t>
            </a:r>
            <a:r>
              <a:rPr lang="en-GB" sz="4400" cap="none" dirty="0"/>
              <a:t>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18B1EDE-0816-49EC-8BFC-E685A8D8767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0517" y="1367161"/>
            <a:ext cx="11478827" cy="4909351"/>
          </a:xfrm>
        </p:spPr>
        <p:txBody>
          <a:bodyPr>
            <a:normAutofit/>
          </a:bodyPr>
          <a:lstStyle/>
          <a:p>
            <a:r>
              <a:rPr lang="en-GB" sz="2800" cap="none" dirty="0" err="1"/>
              <a:t>Tajna</a:t>
            </a:r>
            <a:r>
              <a:rPr lang="en-GB" sz="2800" cap="none" dirty="0"/>
              <a:t> </a:t>
            </a:r>
            <a:r>
              <a:rPr lang="en-GB" sz="2800" cap="none" dirty="0" err="1"/>
              <a:t>moći</a:t>
            </a:r>
            <a:r>
              <a:rPr lang="en-GB" sz="2800" cap="none" dirty="0"/>
              <a:t> “</a:t>
            </a:r>
            <a:r>
              <a:rPr lang="en-GB" sz="2800" cap="none" dirty="0" err="1"/>
              <a:t>rituala</a:t>
            </a:r>
            <a:r>
              <a:rPr lang="en-GB" sz="2800" cap="none" dirty="0"/>
              <a:t>” 5 </a:t>
            </a:r>
            <a:r>
              <a:rPr lang="en-GB" sz="2800" cap="none" dirty="0" err="1"/>
              <a:t>tibetanaca</a:t>
            </a:r>
            <a:r>
              <a:rPr lang="en-GB" sz="2800" cap="none" dirty="0"/>
              <a:t> (</a:t>
            </a:r>
            <a:r>
              <a:rPr lang="en-GB" sz="2800" cap="none" dirty="0" err="1"/>
              <a:t>idealna</a:t>
            </a:r>
            <a:r>
              <a:rPr lang="en-GB" sz="2800" cap="none" dirty="0"/>
              <a:t> </a:t>
            </a:r>
            <a:r>
              <a:rPr lang="en-GB" sz="2800" cap="none" dirty="0" err="1"/>
              <a:t>kombinacija</a:t>
            </a:r>
            <a:r>
              <a:rPr lang="en-GB" sz="2800" cap="none" dirty="0"/>
              <a:t> </a:t>
            </a:r>
            <a:r>
              <a:rPr lang="en-GB" sz="2800" cap="none" dirty="0" err="1"/>
              <a:t>vježbi</a:t>
            </a:r>
            <a:r>
              <a:rPr lang="en-GB" sz="2800" cap="none" dirty="0"/>
              <a:t>):</a:t>
            </a:r>
          </a:p>
          <a:p>
            <a:pPr marL="0" indent="0">
              <a:buNone/>
            </a:pPr>
            <a:r>
              <a:rPr lang="en-GB" sz="2800" cap="none" dirty="0"/>
              <a:t>   1. </a:t>
            </a:r>
            <a:r>
              <a:rPr lang="en-GB" sz="2800" cap="none" dirty="0" err="1"/>
              <a:t>Redovitost</a:t>
            </a:r>
            <a:r>
              <a:rPr lang="en-GB" sz="2800" cap="none" dirty="0"/>
              <a:t> </a:t>
            </a:r>
            <a:r>
              <a:rPr lang="en-GB" sz="2800" cap="none" dirty="0" err="1"/>
              <a:t>izvođenja</a:t>
            </a:r>
            <a:r>
              <a:rPr lang="en-GB" sz="2800" cap="none" dirty="0"/>
              <a:t> </a:t>
            </a:r>
            <a:r>
              <a:rPr lang="en-GB" sz="2800" cap="none" dirty="0" err="1"/>
              <a:t>tjelesne</a:t>
            </a:r>
            <a:r>
              <a:rPr lang="en-GB" sz="2800" cap="none" dirty="0"/>
              <a:t> </a:t>
            </a:r>
            <a:r>
              <a:rPr lang="en-GB" sz="2800" cap="none" dirty="0" err="1"/>
              <a:t>aktivnost</a:t>
            </a:r>
            <a:r>
              <a:rPr lang="en-GB" sz="2800" cap="none" dirty="0"/>
              <a:t> (</a:t>
            </a:r>
            <a:r>
              <a:rPr lang="en-GB" sz="2800" cap="none" dirty="0" err="1"/>
              <a:t>vježbe</a:t>
            </a:r>
            <a:r>
              <a:rPr lang="en-GB" sz="2800" cap="none" dirty="0"/>
              <a:t> se </a:t>
            </a:r>
            <a:r>
              <a:rPr lang="en-GB" sz="2800" cap="none" dirty="0" err="1"/>
              <a:t>trebaju</a:t>
            </a:r>
            <a:r>
              <a:rPr lang="en-GB" sz="2800" cap="none" dirty="0"/>
              <a:t> </a:t>
            </a:r>
          </a:p>
          <a:p>
            <a:pPr marL="0" indent="0">
              <a:buNone/>
            </a:pPr>
            <a:r>
              <a:rPr lang="en-GB" sz="2800" cap="none" dirty="0"/>
              <a:t>       </a:t>
            </a:r>
            <a:r>
              <a:rPr lang="en-GB" sz="2800" cap="none" dirty="0" err="1"/>
              <a:t>izvoditi</a:t>
            </a:r>
            <a:r>
              <a:rPr lang="en-GB" sz="2800" cap="none" dirty="0"/>
              <a:t> </a:t>
            </a:r>
            <a:r>
              <a:rPr lang="en-GB" sz="2800" cap="none" dirty="0" err="1"/>
              <a:t>svakodnevno</a:t>
            </a:r>
            <a:r>
              <a:rPr lang="en-GB" sz="2800" cap="none" dirty="0"/>
              <a:t>, bez </a:t>
            </a:r>
            <a:r>
              <a:rPr lang="en-GB" sz="2800" cap="none" dirty="0" err="1"/>
              <a:t>iznimke</a:t>
            </a:r>
            <a:r>
              <a:rPr lang="en-GB" sz="2800" cap="none" dirty="0"/>
              <a:t>).</a:t>
            </a:r>
          </a:p>
          <a:p>
            <a:pPr marL="0" indent="0">
              <a:buNone/>
            </a:pPr>
            <a:r>
              <a:rPr lang="en-GB" sz="2800" cap="none" dirty="0"/>
              <a:t>   2. </a:t>
            </a:r>
            <a:r>
              <a:rPr lang="en-GB" sz="2800" cap="none" dirty="0" err="1"/>
              <a:t>Aktivacija</a:t>
            </a:r>
            <a:r>
              <a:rPr lang="en-GB" sz="2800" cap="none" dirty="0"/>
              <a:t> </a:t>
            </a:r>
            <a:r>
              <a:rPr lang="en-GB" sz="2800" cap="none" dirty="0" err="1"/>
              <a:t>svih</a:t>
            </a:r>
            <a:r>
              <a:rPr lang="en-GB" sz="2800" cap="none" dirty="0"/>
              <a:t> </a:t>
            </a:r>
            <a:r>
              <a:rPr lang="en-GB" sz="2800" cap="none" dirty="0" err="1"/>
              <a:t>mišićnih</a:t>
            </a:r>
            <a:r>
              <a:rPr lang="en-GB" sz="2800" cap="none" dirty="0"/>
              <a:t> </a:t>
            </a:r>
            <a:r>
              <a:rPr lang="en-GB" sz="2800" cap="none" dirty="0" err="1"/>
              <a:t>skupina</a:t>
            </a:r>
            <a:r>
              <a:rPr lang="en-GB" sz="2800" cap="none" dirty="0"/>
              <a:t> </a:t>
            </a:r>
            <a:r>
              <a:rPr lang="en-GB" sz="2800" cap="none" dirty="0" err="1"/>
              <a:t>kroz</a:t>
            </a:r>
            <a:r>
              <a:rPr lang="en-GB" sz="2800" cap="none" dirty="0"/>
              <a:t> 5 </a:t>
            </a:r>
            <a:r>
              <a:rPr lang="en-GB" sz="2800" cap="none" dirty="0" err="1"/>
              <a:t>vježbi</a:t>
            </a:r>
            <a:r>
              <a:rPr lang="en-GB" sz="2800" cap="none" dirty="0"/>
              <a:t>.</a:t>
            </a:r>
          </a:p>
          <a:p>
            <a:pPr marL="0" indent="0">
              <a:buNone/>
            </a:pPr>
            <a:r>
              <a:rPr lang="en-GB" sz="2800" cap="none" dirty="0"/>
              <a:t>   3. </a:t>
            </a:r>
            <a:r>
              <a:rPr lang="en-GB" sz="2800" cap="none" dirty="0" err="1"/>
              <a:t>Pravilno</a:t>
            </a:r>
            <a:r>
              <a:rPr lang="en-GB" sz="2800" cap="none" dirty="0"/>
              <a:t> </a:t>
            </a:r>
            <a:r>
              <a:rPr lang="en-GB" sz="2800" cap="none" dirty="0" err="1"/>
              <a:t>i</a:t>
            </a:r>
            <a:r>
              <a:rPr lang="en-GB" sz="2800" cap="none" dirty="0"/>
              <a:t> </a:t>
            </a:r>
            <a:r>
              <a:rPr lang="en-GB" sz="2800" cap="none" dirty="0" err="1"/>
              <a:t>koncentrirano</a:t>
            </a:r>
            <a:r>
              <a:rPr lang="en-GB" sz="2800" cap="none" dirty="0"/>
              <a:t> </a:t>
            </a:r>
            <a:r>
              <a:rPr lang="en-GB" sz="2800" cap="none" dirty="0" err="1"/>
              <a:t>disanje</a:t>
            </a:r>
            <a:r>
              <a:rPr lang="en-GB" sz="2800" cap="none" dirty="0"/>
              <a:t>.</a:t>
            </a:r>
          </a:p>
          <a:p>
            <a:pPr marL="0" indent="0">
              <a:buNone/>
            </a:pPr>
            <a:r>
              <a:rPr lang="en-GB" sz="2800" cap="none" dirty="0"/>
              <a:t>   4. </a:t>
            </a:r>
            <a:r>
              <a:rPr lang="en-GB" sz="2800" cap="none" dirty="0" err="1"/>
              <a:t>Postupno</a:t>
            </a:r>
            <a:r>
              <a:rPr lang="en-GB" sz="2800" cap="none" dirty="0"/>
              <a:t> </a:t>
            </a:r>
            <a:r>
              <a:rPr lang="en-GB" sz="2800" cap="none" dirty="0" err="1"/>
              <a:t>podizanje</a:t>
            </a:r>
            <a:r>
              <a:rPr lang="en-GB" sz="2800" cap="none" dirty="0"/>
              <a:t> </a:t>
            </a:r>
            <a:r>
              <a:rPr lang="en-GB" sz="2800" cap="none" dirty="0" err="1"/>
              <a:t>intenziteta</a:t>
            </a:r>
            <a:r>
              <a:rPr lang="en-GB" sz="2800" cap="none" dirty="0"/>
              <a:t> </a:t>
            </a:r>
            <a:r>
              <a:rPr lang="en-GB" sz="2800" cap="none" dirty="0" err="1"/>
              <a:t>rada</a:t>
            </a:r>
            <a:r>
              <a:rPr lang="en-GB" sz="2800" cap="none" dirty="0"/>
              <a:t> (</a:t>
            </a:r>
            <a:r>
              <a:rPr lang="en-GB" sz="2800" cap="none" dirty="0" err="1"/>
              <a:t>svaki</a:t>
            </a:r>
            <a:r>
              <a:rPr lang="en-GB" sz="2800" cap="none" dirty="0"/>
              <a:t> </a:t>
            </a:r>
            <a:r>
              <a:rPr lang="en-GB" sz="2800" cap="none" dirty="0" err="1"/>
              <a:t>tjedan</a:t>
            </a:r>
            <a:r>
              <a:rPr lang="en-GB" sz="2800" cap="none" dirty="0"/>
              <a:t> </a:t>
            </a:r>
            <a:r>
              <a:rPr lang="en-GB" sz="2800" cap="none" dirty="0" err="1"/>
              <a:t>povećati</a:t>
            </a:r>
            <a:r>
              <a:rPr lang="en-GB" sz="2800" cap="none" dirty="0"/>
              <a:t> </a:t>
            </a:r>
            <a:r>
              <a:rPr lang="en-GB" sz="2800" cap="none" dirty="0" err="1"/>
              <a:t>broj</a:t>
            </a:r>
            <a:r>
              <a:rPr lang="en-GB" sz="2800" cap="none" dirty="0"/>
              <a:t> </a:t>
            </a:r>
          </a:p>
          <a:p>
            <a:pPr marL="0" indent="0">
              <a:buNone/>
            </a:pPr>
            <a:r>
              <a:rPr lang="en-GB" sz="2800" cap="none" dirty="0"/>
              <a:t>       </a:t>
            </a:r>
            <a:r>
              <a:rPr lang="en-GB" sz="2800" cap="none" dirty="0" err="1"/>
              <a:t>ponavljanja</a:t>
            </a:r>
            <a:r>
              <a:rPr lang="en-GB" sz="2800" cap="none" dirty="0"/>
              <a:t> </a:t>
            </a:r>
            <a:r>
              <a:rPr lang="en-GB" sz="2800" cap="none" dirty="0" err="1"/>
              <a:t>svake</a:t>
            </a:r>
            <a:r>
              <a:rPr lang="en-GB" sz="2800" cap="none" dirty="0"/>
              <a:t> </a:t>
            </a:r>
            <a:r>
              <a:rPr lang="en-GB" sz="2800" cap="none" dirty="0" err="1"/>
              <a:t>vježbe</a:t>
            </a:r>
            <a:r>
              <a:rPr lang="en-GB" sz="2800" cap="none" dirty="0"/>
              <a:t> – 3, 5, 7, …… 21).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E66B6C8D-CE9C-4F22-85BC-23F78BDDA8F1}"/>
              </a:ext>
            </a:extLst>
          </p:cNvPr>
          <p:cNvSpPr txBox="1"/>
          <p:nvPr/>
        </p:nvSpPr>
        <p:spPr>
          <a:xfrm>
            <a:off x="9926419" y="1109280"/>
            <a:ext cx="15435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/>
              <a:t>Izvor</a:t>
            </a:r>
            <a:r>
              <a:rPr lang="en-GB" sz="1100" dirty="0"/>
              <a:t> </a:t>
            </a:r>
            <a:r>
              <a:rPr lang="en-GB" sz="1100" dirty="0" err="1"/>
              <a:t>slika</a:t>
            </a:r>
            <a:r>
              <a:rPr lang="en-GB" sz="1100" dirty="0"/>
              <a:t>: pixabay.com</a:t>
            </a:r>
          </a:p>
        </p:txBody>
      </p:sp>
      <p:pic>
        <p:nvPicPr>
          <p:cNvPr id="8" name="Slika 7" descr="Slika na kojoj se prikazuje cvijet, vaza, jezerce, stol&#10;&#10;Opis je automatski generiran">
            <a:extLst>
              <a:ext uri="{FF2B5EF4-FFF2-40B4-BE49-F238E27FC236}">
                <a16:creationId xmlns:a16="http://schemas.microsoft.com/office/drawing/2014/main" id="{F54C88E1-A1C5-4933-8334-6B8FA3711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6419" y="1426516"/>
            <a:ext cx="1948143" cy="149459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7CD6029-9F70-419F-8D75-56FE618F2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271" y="2921107"/>
            <a:ext cx="1903148" cy="118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69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57"/>
    </mc:Choice>
    <mc:Fallback>
      <p:transition spd="slow" advTm="525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3C4C346-77A9-44FB-983A-A148D12CA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4524" y="408374"/>
            <a:ext cx="8703702" cy="658428"/>
          </a:xfrm>
        </p:spPr>
        <p:txBody>
          <a:bodyPr>
            <a:normAutofit fontScale="90000"/>
          </a:bodyPr>
          <a:lstStyle/>
          <a:p>
            <a:pPr algn="l"/>
            <a:r>
              <a:rPr lang="en-GB" sz="4400" cap="none" dirty="0" err="1"/>
              <a:t>Izazov</a:t>
            </a:r>
            <a:endParaRPr lang="en-GB" sz="4400" cap="none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6AB5923-15BD-4BD3-AD66-0A3755F8D0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260630"/>
            <a:ext cx="10363826" cy="4530570"/>
          </a:xfrm>
        </p:spPr>
        <p:txBody>
          <a:bodyPr>
            <a:normAutofit/>
          </a:bodyPr>
          <a:lstStyle/>
          <a:p>
            <a:r>
              <a:rPr lang="en-GB" sz="2800" cap="none" dirty="0" err="1"/>
              <a:t>Odvojite</a:t>
            </a:r>
            <a:r>
              <a:rPr lang="en-GB" sz="2800" cap="none" dirty="0"/>
              <a:t> </a:t>
            </a:r>
            <a:r>
              <a:rPr lang="en-GB" sz="2800" cap="none" dirty="0" err="1"/>
              <a:t>svaki</a:t>
            </a:r>
            <a:r>
              <a:rPr lang="en-GB" sz="2800" cap="none" dirty="0"/>
              <a:t> dan 10 -15 </a:t>
            </a:r>
            <a:r>
              <a:rPr lang="en-GB" sz="2800" cap="none" dirty="0" err="1"/>
              <a:t>minuta</a:t>
            </a:r>
            <a:r>
              <a:rPr lang="en-GB" sz="2800" cap="none" dirty="0"/>
              <a:t> </a:t>
            </a:r>
            <a:r>
              <a:rPr lang="en-GB" sz="2800" cap="none" dirty="0" err="1"/>
              <a:t>svog</a:t>
            </a:r>
            <a:r>
              <a:rPr lang="en-GB" sz="2800" cap="none" dirty="0"/>
              <a:t> </a:t>
            </a:r>
            <a:r>
              <a:rPr lang="en-GB" sz="2800" cap="none" dirty="0" err="1"/>
              <a:t>vremena</a:t>
            </a:r>
            <a:r>
              <a:rPr lang="en-GB" sz="2800" cap="none" dirty="0"/>
              <a:t>.</a:t>
            </a:r>
          </a:p>
          <a:p>
            <a:r>
              <a:rPr lang="en-GB" sz="2800" cap="none" dirty="0" err="1"/>
              <a:t>Započnite</a:t>
            </a:r>
            <a:r>
              <a:rPr lang="en-GB" sz="2800" cap="none" dirty="0"/>
              <a:t> “ritual” </a:t>
            </a:r>
            <a:r>
              <a:rPr lang="en-GB" sz="2800" cap="none" dirty="0" err="1"/>
              <a:t>izvođenja</a:t>
            </a:r>
            <a:r>
              <a:rPr lang="en-GB" sz="2800" cap="none" dirty="0"/>
              <a:t> </a:t>
            </a:r>
            <a:r>
              <a:rPr lang="en-GB" sz="2800" cap="none" dirty="0" err="1"/>
              <a:t>vježbi</a:t>
            </a:r>
            <a:r>
              <a:rPr lang="en-GB" sz="2800" cap="none" dirty="0"/>
              <a:t> 5 </a:t>
            </a:r>
            <a:r>
              <a:rPr lang="en-GB" sz="2800" cap="none" dirty="0" err="1"/>
              <a:t>tibetanaca</a:t>
            </a:r>
            <a:r>
              <a:rPr lang="en-GB" sz="2800" cap="none" dirty="0"/>
              <a:t>.</a:t>
            </a:r>
          </a:p>
          <a:p>
            <a:r>
              <a:rPr lang="en-GB" sz="2800" cap="none" dirty="0" err="1"/>
              <a:t>Prvi</a:t>
            </a:r>
            <a:r>
              <a:rPr lang="en-GB" sz="2800" cap="none" dirty="0"/>
              <a:t> </a:t>
            </a:r>
            <a:r>
              <a:rPr lang="en-GB" sz="2800" cap="none" dirty="0" err="1"/>
              <a:t>tjedan</a:t>
            </a:r>
            <a:r>
              <a:rPr lang="en-GB" sz="2800" cap="none" dirty="0"/>
              <a:t> 3 </a:t>
            </a:r>
            <a:r>
              <a:rPr lang="en-GB" sz="2800" cap="none" dirty="0" err="1"/>
              <a:t>ponavljanja</a:t>
            </a:r>
            <a:r>
              <a:rPr lang="en-GB" sz="2800" cap="none" dirty="0"/>
              <a:t>, </a:t>
            </a:r>
            <a:r>
              <a:rPr lang="en-GB" sz="2800" cap="none" dirty="0" err="1"/>
              <a:t>drugi</a:t>
            </a:r>
            <a:r>
              <a:rPr lang="en-GB" sz="2800" cap="none" dirty="0"/>
              <a:t> </a:t>
            </a:r>
            <a:r>
              <a:rPr lang="en-GB" sz="2800" cap="none" dirty="0" err="1"/>
              <a:t>tjedan</a:t>
            </a:r>
            <a:r>
              <a:rPr lang="en-GB" sz="2800" cap="none" dirty="0"/>
              <a:t> 5 </a:t>
            </a:r>
            <a:r>
              <a:rPr lang="en-GB" sz="2800" cap="none" dirty="0" err="1"/>
              <a:t>ponavljanja</a:t>
            </a:r>
            <a:r>
              <a:rPr lang="en-GB" sz="2800" cap="none" dirty="0"/>
              <a:t>,</a:t>
            </a:r>
          </a:p>
          <a:p>
            <a:pPr marL="0" indent="0">
              <a:buNone/>
            </a:pPr>
            <a:r>
              <a:rPr lang="en-GB" sz="2800" cap="none" dirty="0"/>
              <a:t>   </a:t>
            </a:r>
            <a:r>
              <a:rPr lang="en-GB" sz="2800" cap="none" dirty="0" err="1"/>
              <a:t>treći</a:t>
            </a:r>
            <a:r>
              <a:rPr lang="en-GB" sz="2800" cap="none" dirty="0"/>
              <a:t> </a:t>
            </a:r>
            <a:r>
              <a:rPr lang="en-GB" sz="2800" cap="none" dirty="0" err="1"/>
              <a:t>tjedan</a:t>
            </a:r>
            <a:r>
              <a:rPr lang="en-GB" sz="2800" cap="none" dirty="0"/>
              <a:t> 7 </a:t>
            </a:r>
            <a:r>
              <a:rPr lang="en-GB" sz="2800" cap="none" dirty="0" err="1"/>
              <a:t>ponavljanja</a:t>
            </a:r>
            <a:r>
              <a:rPr lang="en-GB" sz="2800" cap="none" dirty="0"/>
              <a:t>,…… </a:t>
            </a:r>
            <a:r>
              <a:rPr lang="en-GB" sz="2800" cap="none" dirty="0" err="1"/>
              <a:t>i</a:t>
            </a:r>
            <a:r>
              <a:rPr lang="en-GB" sz="2800" cap="none" dirty="0"/>
              <a:t> </a:t>
            </a:r>
            <a:r>
              <a:rPr lang="en-GB" sz="2800" cap="none" dirty="0" err="1"/>
              <a:t>tako</a:t>
            </a:r>
            <a:r>
              <a:rPr lang="en-GB" sz="2800" cap="none" dirty="0"/>
              <a:t> </a:t>
            </a:r>
            <a:r>
              <a:rPr lang="en-GB" sz="2800" cap="none" dirty="0" err="1"/>
              <a:t>redom</a:t>
            </a:r>
            <a:r>
              <a:rPr lang="en-GB" sz="2800" cap="none" dirty="0"/>
              <a:t> do 21.</a:t>
            </a:r>
          </a:p>
          <a:p>
            <a:r>
              <a:rPr lang="en-GB" sz="2800" cap="none" dirty="0" err="1"/>
              <a:t>Svaki</a:t>
            </a:r>
            <a:r>
              <a:rPr lang="en-GB" sz="2800" cap="none" dirty="0"/>
              <a:t> </a:t>
            </a:r>
            <a:r>
              <a:rPr lang="en-GB" sz="2800" cap="none" dirty="0" err="1"/>
              <a:t>tjedan</a:t>
            </a:r>
            <a:r>
              <a:rPr lang="en-GB" sz="2800" cap="none" dirty="0"/>
              <a:t> </a:t>
            </a:r>
            <a:r>
              <a:rPr lang="en-GB" sz="2800" cap="none" dirty="0" err="1"/>
              <a:t>zaradite</a:t>
            </a:r>
            <a:r>
              <a:rPr lang="en-GB" sz="2800" cap="none" dirty="0"/>
              <a:t> </a:t>
            </a:r>
            <a:r>
              <a:rPr lang="en-GB" sz="2800" i="1" cap="none" dirty="0" err="1"/>
              <a:t>smajlić</a:t>
            </a:r>
            <a:r>
              <a:rPr lang="en-GB" sz="2800" cap="none" dirty="0"/>
              <a:t> za </a:t>
            </a:r>
            <a:r>
              <a:rPr lang="en-GB" sz="2800" cap="none" dirty="0" err="1"/>
              <a:t>trud</a:t>
            </a:r>
            <a:r>
              <a:rPr lang="en-GB" sz="2800" cap="none" dirty="0"/>
              <a:t>.</a:t>
            </a:r>
          </a:p>
          <a:p>
            <a:r>
              <a:rPr lang="en-GB" sz="2800" cap="none" dirty="0">
                <a:solidFill>
                  <a:srgbClr val="002060"/>
                </a:solidFill>
                <a:highlight>
                  <a:srgbClr val="C0C0C0"/>
                </a:highlight>
              </a:rPr>
              <a:t>10 </a:t>
            </a:r>
            <a:r>
              <a:rPr lang="en-GB" sz="2800" cap="none" dirty="0" err="1">
                <a:solidFill>
                  <a:srgbClr val="002060"/>
                </a:solidFill>
                <a:highlight>
                  <a:srgbClr val="C0C0C0"/>
                </a:highlight>
              </a:rPr>
              <a:t>zarađenih</a:t>
            </a:r>
            <a:r>
              <a:rPr lang="en-GB" sz="2800" cap="none" dirty="0">
                <a:solidFill>
                  <a:srgbClr val="002060"/>
                </a:solidFill>
                <a:highlight>
                  <a:srgbClr val="C0C0C0"/>
                </a:highlight>
              </a:rPr>
              <a:t> </a:t>
            </a:r>
            <a:r>
              <a:rPr lang="en-GB" sz="2800" i="1" cap="none" dirty="0" err="1">
                <a:solidFill>
                  <a:srgbClr val="002060"/>
                </a:solidFill>
                <a:highlight>
                  <a:srgbClr val="C0C0C0"/>
                </a:highlight>
              </a:rPr>
              <a:t>smajlića</a:t>
            </a:r>
            <a:r>
              <a:rPr lang="en-GB" sz="2800" cap="none" dirty="0">
                <a:solidFill>
                  <a:srgbClr val="002060"/>
                </a:solidFill>
                <a:highlight>
                  <a:srgbClr val="C0C0C0"/>
                </a:highlight>
              </a:rPr>
              <a:t> – VI STE POBJEDNIK!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3" name="Slika 12" descr="Slika na kojoj se prikazuje igračka, na zatvorenom, stol, sjedenje&#10;&#10;Opis je automatski generiran">
            <a:extLst>
              <a:ext uri="{FF2B5EF4-FFF2-40B4-BE49-F238E27FC236}">
                <a16:creationId xmlns:a16="http://schemas.microsoft.com/office/drawing/2014/main" id="{7461B0D5-8DCA-44DB-80D7-DADBF65B4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0121" y="1186912"/>
            <a:ext cx="1767610" cy="1767610"/>
          </a:xfrm>
          <a:prstGeom prst="rect">
            <a:avLst/>
          </a:prstGeom>
        </p:spPr>
      </p:pic>
      <p:sp>
        <p:nvSpPr>
          <p:cNvPr id="14" name="TekstniOkvir 13">
            <a:extLst>
              <a:ext uri="{FF2B5EF4-FFF2-40B4-BE49-F238E27FC236}">
                <a16:creationId xmlns:a16="http://schemas.microsoft.com/office/drawing/2014/main" id="{9BE4AB6C-A156-4D38-BB58-FD980ABD0937}"/>
              </a:ext>
            </a:extLst>
          </p:cNvPr>
          <p:cNvSpPr txBox="1"/>
          <p:nvPr/>
        </p:nvSpPr>
        <p:spPr>
          <a:xfrm>
            <a:off x="9390121" y="789801"/>
            <a:ext cx="1926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/>
              <a:t>Izvor</a:t>
            </a:r>
            <a:r>
              <a:rPr lang="en-GB" sz="1200" dirty="0"/>
              <a:t> </a:t>
            </a:r>
            <a:r>
              <a:rPr lang="en-GB" sz="1200" dirty="0" err="1"/>
              <a:t>slika</a:t>
            </a:r>
            <a:r>
              <a:rPr lang="en-GB" sz="1200" dirty="0"/>
              <a:t>: pixabay.com</a:t>
            </a:r>
          </a:p>
        </p:txBody>
      </p:sp>
      <p:pic>
        <p:nvPicPr>
          <p:cNvPr id="17" name="Slika 16" descr="Slika na kojoj se prikazuje svijetlo&#10;&#10;Opis je automatski generiran">
            <a:extLst>
              <a:ext uri="{FF2B5EF4-FFF2-40B4-BE49-F238E27FC236}">
                <a16:creationId xmlns:a16="http://schemas.microsoft.com/office/drawing/2014/main" id="{5CC2C98B-3631-466E-A2FD-5CD5B5B22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292" y="3824424"/>
            <a:ext cx="514165" cy="514165"/>
          </a:xfrm>
          <a:prstGeom prst="rect">
            <a:avLst/>
          </a:prstGeom>
        </p:spPr>
      </p:pic>
      <p:pic>
        <p:nvPicPr>
          <p:cNvPr id="19" name="Slika 18" descr="Slika na kojoj se prikazuje svijetlo&#10;&#10;Opis je automatski generiran">
            <a:extLst>
              <a:ext uri="{FF2B5EF4-FFF2-40B4-BE49-F238E27FC236}">
                <a16:creationId xmlns:a16="http://schemas.microsoft.com/office/drawing/2014/main" id="{1395B8E0-D94E-4420-BABE-6EC5EFAFA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3457" y="3824424"/>
            <a:ext cx="514165" cy="514165"/>
          </a:xfrm>
          <a:prstGeom prst="rect">
            <a:avLst/>
          </a:prstGeom>
        </p:spPr>
      </p:pic>
      <p:pic>
        <p:nvPicPr>
          <p:cNvPr id="21" name="Slika 20" descr="Slika na kojoj se prikazuje svijetlo&#10;&#10;Opis je automatski generiran">
            <a:extLst>
              <a:ext uri="{FF2B5EF4-FFF2-40B4-BE49-F238E27FC236}">
                <a16:creationId xmlns:a16="http://schemas.microsoft.com/office/drawing/2014/main" id="{26989A28-2D70-4F67-BA47-AB7F1807C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3891" y="3824424"/>
            <a:ext cx="514165" cy="514165"/>
          </a:xfrm>
          <a:prstGeom prst="rect">
            <a:avLst/>
          </a:prstGeom>
        </p:spPr>
      </p:pic>
      <p:pic>
        <p:nvPicPr>
          <p:cNvPr id="23" name="Slika 22" descr="Slika na kojoj se prikazuje svijetlo&#10;&#10;Opis je automatski generiran">
            <a:extLst>
              <a:ext uri="{FF2B5EF4-FFF2-40B4-BE49-F238E27FC236}">
                <a16:creationId xmlns:a16="http://schemas.microsoft.com/office/drawing/2014/main" id="{498A3192-3CD9-47D8-97B7-A5CBA5A16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1467" y="3825644"/>
            <a:ext cx="514165" cy="51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683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25"/>
    </mc:Choice>
    <mc:Fallback>
      <p:transition spd="slow" advTm="482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6BCC4D5-E795-4C27-A59A-C83C97FC8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AB6A6811-9498-4BC1-A514-B7ACB315B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 descr="Slika na kojoj se prikazuje snimka zaslona&#10;&#10;Opis je automatski generiran">
            <a:extLst>
              <a:ext uri="{FF2B5EF4-FFF2-40B4-BE49-F238E27FC236}">
                <a16:creationId xmlns:a16="http://schemas.microsoft.com/office/drawing/2014/main" id="{76E27C6E-E0AB-46FB-9F3A-4C9FEACBB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48" y="2042720"/>
            <a:ext cx="5013468" cy="3659831"/>
          </a:xfrm>
          <a:prstGeom prst="roundRect">
            <a:avLst>
              <a:gd name="adj" fmla="val 298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29A925F-0B65-4C0C-901C-04FBEBDD5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B040324-8E7C-4D88-B385-CD5172495A0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32629" y="1834681"/>
            <a:ext cx="5601810" cy="3387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cap="none" dirty="0" err="1"/>
              <a:t>Zamislite</a:t>
            </a:r>
            <a:r>
              <a:rPr lang="en-GB" sz="2400" cap="none" dirty="0"/>
              <a:t> da </a:t>
            </a:r>
            <a:r>
              <a:rPr lang="en-GB" sz="2400" cap="none" dirty="0" err="1"/>
              <a:t>možete</a:t>
            </a:r>
            <a:r>
              <a:rPr lang="en-GB" sz="2400" cap="none" dirty="0"/>
              <a:t> </a:t>
            </a:r>
            <a:r>
              <a:rPr lang="en-GB" sz="2400" cap="none" dirty="0" err="1"/>
              <a:t>svom</a:t>
            </a:r>
            <a:r>
              <a:rPr lang="en-GB" sz="2400" cap="none" dirty="0"/>
              <a:t> </a:t>
            </a:r>
            <a:r>
              <a:rPr lang="en-GB" sz="2400" cap="none" dirty="0" err="1"/>
              <a:t>nastavniku</a:t>
            </a:r>
            <a:r>
              <a:rPr lang="en-GB" sz="2400" cap="none" dirty="0"/>
              <a:t> </a:t>
            </a:r>
            <a:r>
              <a:rPr lang="en-GB" sz="2400" cap="none" dirty="0" err="1"/>
              <a:t>ili</a:t>
            </a:r>
            <a:r>
              <a:rPr lang="en-GB" sz="2400" cap="none" dirty="0"/>
              <a:t> </a:t>
            </a:r>
            <a:r>
              <a:rPr lang="en-GB" sz="2400" cap="none" dirty="0" err="1"/>
              <a:t>nastavnici</a:t>
            </a:r>
            <a:r>
              <a:rPr lang="en-GB" sz="2400" cap="none" dirty="0"/>
              <a:t> </a:t>
            </a:r>
            <a:r>
              <a:rPr lang="en-GB" sz="2400" cap="none" dirty="0" err="1"/>
              <a:t>tjelesne</a:t>
            </a:r>
            <a:r>
              <a:rPr lang="en-GB" sz="2400" cap="none" dirty="0"/>
              <a:t> </a:t>
            </a:r>
            <a:r>
              <a:rPr lang="en-GB" sz="2400" cap="none" dirty="0" err="1"/>
              <a:t>i</a:t>
            </a:r>
            <a:r>
              <a:rPr lang="en-GB" sz="2400" cap="none" dirty="0"/>
              <a:t> </a:t>
            </a:r>
            <a:r>
              <a:rPr lang="en-GB" sz="2400" cap="none" dirty="0" err="1"/>
              <a:t>zdravstvene</a:t>
            </a:r>
            <a:r>
              <a:rPr lang="en-GB" sz="2400" cap="none" dirty="0"/>
              <a:t> </a:t>
            </a:r>
            <a:r>
              <a:rPr lang="en-GB" sz="2400" cap="none" dirty="0" err="1"/>
              <a:t>kulture</a:t>
            </a:r>
            <a:r>
              <a:rPr lang="en-GB" sz="2400" cap="none" dirty="0"/>
              <a:t> </a:t>
            </a:r>
            <a:r>
              <a:rPr lang="en-GB" sz="2400" cap="none" dirty="0" err="1"/>
              <a:t>poslati</a:t>
            </a:r>
            <a:r>
              <a:rPr lang="en-GB" sz="2400" cap="none" dirty="0"/>
              <a:t> </a:t>
            </a:r>
            <a:r>
              <a:rPr lang="en-GB" sz="2400" cap="none" dirty="0" err="1"/>
              <a:t>poruku</a:t>
            </a:r>
            <a:r>
              <a:rPr lang="en-GB" sz="2400" cap="none" dirty="0"/>
              <a:t> u </a:t>
            </a:r>
            <a:r>
              <a:rPr lang="en-GB" sz="2400" cap="none" dirty="0" err="1"/>
              <a:t>boci</a:t>
            </a:r>
            <a:r>
              <a:rPr lang="en-GB" sz="2400" cap="none" dirty="0"/>
              <a:t>. </a:t>
            </a:r>
            <a:r>
              <a:rPr lang="en-GB" sz="2400" cap="none" dirty="0" err="1"/>
              <a:t>Napišite</a:t>
            </a:r>
            <a:r>
              <a:rPr lang="en-GB" sz="2400" cap="none" dirty="0"/>
              <a:t> u </a:t>
            </a:r>
            <a:r>
              <a:rPr lang="en-GB" sz="2400" cap="none" dirty="0" err="1"/>
              <a:t>poruci</a:t>
            </a:r>
            <a:r>
              <a:rPr lang="en-GB" sz="2400" cap="none" dirty="0"/>
              <a:t> par </a:t>
            </a:r>
            <a:r>
              <a:rPr lang="en-GB" sz="2400" cap="none" dirty="0" err="1"/>
              <a:t>rečenica</a:t>
            </a:r>
            <a:r>
              <a:rPr lang="en-GB" sz="2400" cap="none" dirty="0"/>
              <a:t> </a:t>
            </a:r>
            <a:r>
              <a:rPr lang="en-GB" sz="2400" cap="none" dirty="0" err="1"/>
              <a:t>kako</a:t>
            </a:r>
            <a:r>
              <a:rPr lang="en-GB" sz="2400" cap="none" dirty="0"/>
              <a:t> </a:t>
            </a:r>
            <a:r>
              <a:rPr lang="en-GB" sz="2400" cap="none" dirty="0" err="1"/>
              <a:t>ste</a:t>
            </a:r>
            <a:r>
              <a:rPr lang="en-GB" sz="2400" cap="none" dirty="0"/>
              <a:t> </a:t>
            </a:r>
            <a:r>
              <a:rPr lang="en-GB" sz="2400" cap="none" dirty="0" err="1"/>
              <a:t>doživjeli</a:t>
            </a:r>
            <a:r>
              <a:rPr lang="en-GB" sz="2400" cap="none" dirty="0"/>
              <a:t> </a:t>
            </a:r>
            <a:r>
              <a:rPr lang="en-GB" sz="2400" cap="none" dirty="0" err="1"/>
              <a:t>današnji</a:t>
            </a:r>
            <a:r>
              <a:rPr lang="en-GB" sz="2400" cap="none" dirty="0"/>
              <a:t> </a:t>
            </a:r>
            <a:r>
              <a:rPr lang="en-GB" sz="2400" cap="none" dirty="0" err="1"/>
              <a:t>nastavni</a:t>
            </a:r>
            <a:r>
              <a:rPr lang="en-GB" sz="2400" cap="none" dirty="0"/>
              <a:t> sat.</a:t>
            </a:r>
          </a:p>
          <a:p>
            <a:pPr marL="0" indent="0">
              <a:buNone/>
            </a:pPr>
            <a:endParaRPr lang="en-GB" sz="1800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621684F-798F-4E48-874A-353973886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8270" y="260817"/>
            <a:ext cx="3352128" cy="1573863"/>
          </a:xfrm>
        </p:spPr>
        <p:txBody>
          <a:bodyPr>
            <a:normAutofit/>
          </a:bodyPr>
          <a:lstStyle/>
          <a:p>
            <a:r>
              <a:rPr lang="en-GB" cap="none" dirty="0" err="1"/>
              <a:t>Izlazna</a:t>
            </a:r>
            <a:r>
              <a:rPr lang="en-GB" cap="none" dirty="0"/>
              <a:t> </a:t>
            </a:r>
            <a:r>
              <a:rPr lang="en-GB" cap="none" dirty="0" err="1"/>
              <a:t>kartica</a:t>
            </a:r>
            <a:endParaRPr lang="en-GB" cap="none" dirty="0"/>
          </a:p>
        </p:txBody>
      </p:sp>
    </p:spTree>
    <p:extLst>
      <p:ext uri="{BB962C8B-B14F-4D97-AF65-F5344CB8AC3E}">
        <p14:creationId xmlns:p14="http://schemas.microsoft.com/office/powerpoint/2010/main" val="2076457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40"/>
    </mc:Choice>
    <mc:Fallback>
      <p:transition spd="slow" advTm="524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2C0360C1-7B46-4B41-B274-1DB351749F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5A1B2C-6F0B-41CA-B064-6D5567E60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9C060FE7-DB87-4197-A86A-CE4C7D948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5888" y="4311391"/>
            <a:ext cx="8689976" cy="13458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cap="none" dirty="0"/>
              <a:t>I Evo </a:t>
            </a:r>
            <a:r>
              <a:rPr lang="en-US" sz="4800" cap="none" dirty="0" err="1"/>
              <a:t>Nas</a:t>
            </a:r>
            <a:r>
              <a:rPr lang="en-US" sz="4800" cap="none" dirty="0"/>
              <a:t> Na </a:t>
            </a:r>
            <a:r>
              <a:rPr lang="en-US" sz="4800" cap="none" dirty="0" err="1"/>
              <a:t>Kraju</a:t>
            </a:r>
            <a:r>
              <a:rPr lang="en-US" sz="4800" cap="none" dirty="0"/>
              <a:t> </a:t>
            </a:r>
            <a:r>
              <a:rPr lang="en-US" sz="4800" cap="none" dirty="0" err="1"/>
              <a:t>Sata</a:t>
            </a:r>
            <a:endParaRPr lang="en-US" sz="4800" cap="none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6886B886-D666-430F-9110-43C8733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508" y="1679152"/>
            <a:ext cx="1357875" cy="2538084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Rezervirano mjesto sadržaja 4" descr="Slika na kojoj se prikazuje hrana, konj&#10;&#10;Opis je automatski generiran">
            <a:extLst>
              <a:ext uri="{FF2B5EF4-FFF2-40B4-BE49-F238E27FC236}">
                <a16:creationId xmlns:a16="http://schemas.microsoft.com/office/drawing/2014/main" id="{B1D4234D-D1A2-44FE-82C8-F2830279068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5"/>
          <a:stretch>
            <a:fillRect/>
          </a:stretch>
        </p:blipFill>
        <p:spPr>
          <a:xfrm>
            <a:off x="4759582" y="481549"/>
            <a:ext cx="5737588" cy="3829841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F58419E8-FB82-4262-A0CA-9C607978EE94}"/>
              </a:ext>
            </a:extLst>
          </p:cNvPr>
          <p:cNvSpPr txBox="1"/>
          <p:nvPr/>
        </p:nvSpPr>
        <p:spPr>
          <a:xfrm>
            <a:off x="8574088" y="481550"/>
            <a:ext cx="2131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Izvor</a:t>
            </a:r>
            <a:r>
              <a:rPr lang="en-GB" sz="1400" dirty="0"/>
              <a:t> </a:t>
            </a:r>
            <a:r>
              <a:rPr lang="en-GB" sz="1400" dirty="0" err="1"/>
              <a:t>slika</a:t>
            </a:r>
            <a:r>
              <a:rPr lang="en-GB" sz="1400" dirty="0"/>
              <a:t>: pixabay.com</a:t>
            </a:r>
          </a:p>
        </p:txBody>
      </p:sp>
    </p:spTree>
    <p:extLst>
      <p:ext uri="{BB962C8B-B14F-4D97-AF65-F5344CB8AC3E}">
        <p14:creationId xmlns:p14="http://schemas.microsoft.com/office/powerpoint/2010/main" val="2192452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51"/>
    </mc:Choice>
    <mc:Fallback>
      <p:transition spd="slow" advTm="405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C310B6D-3A20-4950-A9B7-47F04F6CC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961708"/>
          </a:xfrm>
        </p:spPr>
        <p:txBody>
          <a:bodyPr>
            <a:normAutofit/>
          </a:bodyPr>
          <a:lstStyle/>
          <a:p>
            <a:pPr algn="l"/>
            <a:r>
              <a:rPr lang="en-GB" sz="4400" cap="none" dirty="0" err="1"/>
              <a:t>Ishodi</a:t>
            </a:r>
            <a:endParaRPr lang="en-GB" sz="4400" cap="none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4433EA1-4FE7-4054-973B-562D1B143A4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482572"/>
            <a:ext cx="10363826" cy="430862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en-GB" sz="3200" cap="none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sz="2800" cap="none" dirty="0" err="1"/>
              <a:t>Učenik</a:t>
            </a:r>
            <a:r>
              <a:rPr lang="en-GB" sz="2800" cap="none" dirty="0"/>
              <a:t>:</a:t>
            </a:r>
          </a:p>
          <a:p>
            <a:r>
              <a:rPr lang="en-GB" sz="2800" cap="none" dirty="0" err="1"/>
              <a:t>Definira</a:t>
            </a:r>
            <a:r>
              <a:rPr lang="en-GB" sz="2800" cap="none" dirty="0"/>
              <a:t> </a:t>
            </a:r>
            <a:r>
              <a:rPr lang="en-GB" sz="2800" cap="none" dirty="0" err="1"/>
              <a:t>pojam</a:t>
            </a:r>
            <a:r>
              <a:rPr lang="en-GB" sz="2800" cap="none" dirty="0"/>
              <a:t> 5 </a:t>
            </a:r>
            <a:r>
              <a:rPr lang="en-GB" sz="2800" cap="none" dirty="0" err="1"/>
              <a:t>tibetanaca</a:t>
            </a:r>
            <a:r>
              <a:rPr lang="en-GB" sz="2800" cap="none" dirty="0"/>
              <a:t>,</a:t>
            </a:r>
          </a:p>
          <a:p>
            <a:r>
              <a:rPr lang="en-GB" sz="2800" cap="none" dirty="0" err="1"/>
              <a:t>prepoznaje</a:t>
            </a:r>
            <a:r>
              <a:rPr lang="en-GB" sz="2800" cap="none" dirty="0"/>
              <a:t> </a:t>
            </a:r>
            <a:r>
              <a:rPr lang="en-GB" sz="2800" cap="none" dirty="0" err="1"/>
              <a:t>pozitivan</a:t>
            </a:r>
            <a:r>
              <a:rPr lang="en-GB" sz="2800" cap="none" dirty="0"/>
              <a:t> </a:t>
            </a:r>
            <a:r>
              <a:rPr lang="en-GB" sz="2800" cap="none" dirty="0" err="1"/>
              <a:t>učinak</a:t>
            </a:r>
            <a:r>
              <a:rPr lang="en-GB" sz="2800" cap="none" dirty="0"/>
              <a:t> </a:t>
            </a:r>
            <a:r>
              <a:rPr lang="en-GB" sz="2800" cap="none" dirty="0" err="1"/>
              <a:t>vježbi</a:t>
            </a:r>
            <a:r>
              <a:rPr lang="en-GB" sz="2800" cap="none" dirty="0"/>
              <a:t> 5 </a:t>
            </a:r>
            <a:r>
              <a:rPr lang="en-GB" sz="2800" cap="none" dirty="0" err="1"/>
              <a:t>tibetanaca</a:t>
            </a:r>
            <a:r>
              <a:rPr lang="en-GB" sz="2800" cap="none" dirty="0"/>
              <a:t>,</a:t>
            </a:r>
          </a:p>
          <a:p>
            <a:r>
              <a:rPr lang="en-GB" sz="2800" cap="none" dirty="0" err="1"/>
              <a:t>samostalno</a:t>
            </a:r>
            <a:r>
              <a:rPr lang="en-GB" sz="2800" cap="none" dirty="0"/>
              <a:t> </a:t>
            </a:r>
            <a:r>
              <a:rPr lang="en-GB" sz="2800" cap="none" dirty="0" err="1"/>
              <a:t>izvodi</a:t>
            </a:r>
            <a:r>
              <a:rPr lang="en-GB" sz="2800" cap="none" dirty="0"/>
              <a:t> </a:t>
            </a:r>
            <a:r>
              <a:rPr lang="en-GB" sz="2800" cap="none" dirty="0" err="1"/>
              <a:t>vježbe</a:t>
            </a:r>
            <a:r>
              <a:rPr lang="en-GB" sz="2800" cap="none" dirty="0"/>
              <a:t> 5 </a:t>
            </a:r>
            <a:r>
              <a:rPr lang="en-GB" sz="2800" cap="none" dirty="0" err="1"/>
              <a:t>tibetanaca</a:t>
            </a:r>
            <a:r>
              <a:rPr lang="en-GB" sz="2800" cap="none" dirty="0"/>
              <a:t>.</a:t>
            </a:r>
          </a:p>
          <a:p>
            <a:pPr marL="0" indent="0">
              <a:buNone/>
            </a:pPr>
            <a:endParaRPr lang="en-GB" sz="3200" cap="none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19961CB-3676-4C67-9CB9-1B9E66FDA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7963" y="727951"/>
            <a:ext cx="3071674" cy="20469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D6E6AA7D-36BA-41C6-BF92-8B338CEF3751}"/>
              </a:ext>
            </a:extLst>
          </p:cNvPr>
          <p:cNvSpPr txBox="1"/>
          <p:nvPr/>
        </p:nvSpPr>
        <p:spPr>
          <a:xfrm>
            <a:off x="9312675" y="2849732"/>
            <a:ext cx="15180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/>
              <a:t>Izvor</a:t>
            </a:r>
            <a:r>
              <a:rPr lang="en-GB" sz="1200" dirty="0"/>
              <a:t>: Pixabay.com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4547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43"/>
    </mc:Choice>
    <mc:Fallback>
      <p:transition spd="slow" advTm="474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BB9054B-2FDC-4EB7-BE13-DED041929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713133"/>
          </a:xfrm>
        </p:spPr>
        <p:txBody>
          <a:bodyPr>
            <a:normAutofit/>
          </a:bodyPr>
          <a:lstStyle/>
          <a:p>
            <a:pPr algn="l"/>
            <a:r>
              <a:rPr lang="en-GB" sz="4400" cap="none" dirty="0" err="1"/>
              <a:t>Što</a:t>
            </a:r>
            <a:r>
              <a:rPr lang="en-GB" sz="4400" cap="none" dirty="0"/>
              <a:t> </a:t>
            </a:r>
            <a:r>
              <a:rPr lang="en-GB" sz="4400" cap="none" dirty="0" err="1"/>
              <a:t>su</a:t>
            </a:r>
            <a:r>
              <a:rPr lang="en-GB" sz="4400" cap="none" dirty="0"/>
              <a:t> </a:t>
            </a:r>
            <a:r>
              <a:rPr lang="en-GB" sz="4400" cap="none" dirty="0" err="1"/>
              <a:t>tibetanci</a:t>
            </a:r>
            <a:r>
              <a:rPr lang="en-GB" sz="4400" cap="none" dirty="0"/>
              <a:t>?</a:t>
            </a:r>
          </a:p>
        </p:txBody>
      </p:sp>
      <p:sp>
        <p:nvSpPr>
          <p:cNvPr id="13" name="Rezervirano mjesto sadržaja 12">
            <a:extLst>
              <a:ext uri="{FF2B5EF4-FFF2-40B4-BE49-F238E27FC236}">
                <a16:creationId xmlns:a16="http://schemas.microsoft.com/office/drawing/2014/main" id="{FF8B581D-D942-45D9-AF57-268AC5E4C56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518082"/>
            <a:ext cx="10363826" cy="4273118"/>
          </a:xfrm>
        </p:spPr>
        <p:txBody>
          <a:bodyPr>
            <a:noAutofit/>
          </a:bodyPr>
          <a:lstStyle/>
          <a:p>
            <a:r>
              <a:rPr lang="en-GB" sz="2800" cap="none" dirty="0" err="1"/>
              <a:t>Vježbe</a:t>
            </a:r>
            <a:r>
              <a:rPr lang="en-GB" sz="2800" cap="none" dirty="0"/>
              <a:t> </a:t>
            </a:r>
            <a:r>
              <a:rPr lang="en-GB" sz="2800" cap="none" dirty="0" err="1"/>
              <a:t>koje</a:t>
            </a:r>
            <a:r>
              <a:rPr lang="en-GB" sz="2800" cap="none" dirty="0"/>
              <a:t> </a:t>
            </a:r>
            <a:r>
              <a:rPr lang="en-GB" sz="2800" cap="none" dirty="0" err="1"/>
              <a:t>izvode</a:t>
            </a:r>
            <a:r>
              <a:rPr lang="en-GB" sz="2800" cap="none" dirty="0"/>
              <a:t> </a:t>
            </a:r>
            <a:r>
              <a:rPr lang="en-GB" sz="2800" cap="none" dirty="0" err="1"/>
              <a:t>tibetanski</a:t>
            </a:r>
            <a:r>
              <a:rPr lang="en-GB" sz="2800" cap="none" dirty="0"/>
              <a:t> </a:t>
            </a:r>
            <a:r>
              <a:rPr lang="en-GB" sz="2800" cap="none" dirty="0" err="1"/>
              <a:t>svećenici</a:t>
            </a:r>
            <a:r>
              <a:rPr lang="en-GB" sz="2800" cap="none" dirty="0"/>
              <a:t> (stare 4 </a:t>
            </a:r>
            <a:r>
              <a:rPr lang="en-GB" sz="2800" cap="none" dirty="0" err="1"/>
              <a:t>tisuće</a:t>
            </a:r>
            <a:r>
              <a:rPr lang="en-GB" sz="2800" cap="none" dirty="0"/>
              <a:t> </a:t>
            </a:r>
            <a:r>
              <a:rPr lang="en-GB" sz="2800" cap="none" dirty="0" err="1"/>
              <a:t>godina</a:t>
            </a:r>
            <a:r>
              <a:rPr lang="en-GB" sz="2800" cap="none" dirty="0"/>
              <a:t>).</a:t>
            </a:r>
          </a:p>
          <a:p>
            <a:r>
              <a:rPr lang="en-GB" sz="2800" cap="none" dirty="0" err="1"/>
              <a:t>Višestruki</a:t>
            </a:r>
            <a:r>
              <a:rPr lang="en-GB" sz="2800" cap="none" dirty="0"/>
              <a:t> </a:t>
            </a:r>
            <a:r>
              <a:rPr lang="en-GB" sz="2800" cap="none" dirty="0" err="1"/>
              <a:t>pozitivni</a:t>
            </a:r>
            <a:r>
              <a:rPr lang="en-GB" sz="2800" cap="none" dirty="0"/>
              <a:t> </a:t>
            </a:r>
            <a:r>
              <a:rPr lang="en-GB" sz="2800" cap="none" dirty="0" err="1"/>
              <a:t>utjecaj</a:t>
            </a:r>
            <a:r>
              <a:rPr lang="en-GB" sz="2800" cap="none" dirty="0"/>
              <a:t> </a:t>
            </a:r>
            <a:r>
              <a:rPr lang="en-GB" sz="2800" cap="none" dirty="0" err="1"/>
              <a:t>na</a:t>
            </a:r>
            <a:r>
              <a:rPr lang="en-GB" sz="2800" cap="none" dirty="0"/>
              <a:t> </a:t>
            </a:r>
            <a:r>
              <a:rPr lang="en-GB" sz="2800" cap="none" dirty="0" err="1"/>
              <a:t>organizam</a:t>
            </a:r>
            <a:r>
              <a:rPr lang="en-GB" sz="2800" cap="none" dirty="0"/>
              <a:t>:</a:t>
            </a:r>
          </a:p>
          <a:p>
            <a:pPr marL="0" indent="0">
              <a:buNone/>
            </a:pPr>
            <a:r>
              <a:rPr lang="en-GB" sz="2800" cap="none" dirty="0"/>
              <a:t>    - </a:t>
            </a:r>
            <a:r>
              <a:rPr lang="en-GB" sz="2800" cap="none" dirty="0" err="1"/>
              <a:t>podižu</a:t>
            </a:r>
            <a:r>
              <a:rPr lang="en-GB" sz="2800" cap="none" dirty="0"/>
              <a:t> </a:t>
            </a:r>
            <a:r>
              <a:rPr lang="en-GB" sz="2800" cap="none" dirty="0" err="1"/>
              <a:t>koncentraciju</a:t>
            </a:r>
            <a:r>
              <a:rPr lang="en-GB" sz="2800" cap="none" dirty="0"/>
              <a:t>, </a:t>
            </a:r>
            <a:r>
              <a:rPr lang="en-GB" sz="2800" cap="none" dirty="0" err="1"/>
              <a:t>smanjuju</a:t>
            </a:r>
            <a:r>
              <a:rPr lang="en-GB" sz="2800" cap="none" dirty="0"/>
              <a:t> </a:t>
            </a:r>
            <a:r>
              <a:rPr lang="en-GB" sz="2800" cap="none" dirty="0" err="1"/>
              <a:t>depresiju</a:t>
            </a:r>
            <a:r>
              <a:rPr lang="en-GB" sz="2800" cap="none" dirty="0"/>
              <a:t> </a:t>
            </a:r>
            <a:r>
              <a:rPr lang="en-GB" sz="2800" cap="none" dirty="0" err="1"/>
              <a:t>i</a:t>
            </a:r>
            <a:r>
              <a:rPr lang="en-GB" sz="2800" cap="none" dirty="0"/>
              <a:t> </a:t>
            </a:r>
            <a:r>
              <a:rPr lang="en-GB" sz="2800" cap="none" dirty="0" err="1"/>
              <a:t>napetost</a:t>
            </a:r>
            <a:r>
              <a:rPr lang="en-GB" sz="2800" cap="none" dirty="0"/>
              <a:t>, </a:t>
            </a:r>
            <a:r>
              <a:rPr lang="en-GB" sz="2800" cap="none" dirty="0" err="1"/>
              <a:t>istežu</a:t>
            </a:r>
            <a:r>
              <a:rPr lang="en-GB" sz="2800" cap="none" dirty="0"/>
              <a:t> </a:t>
            </a:r>
            <a:r>
              <a:rPr lang="en-GB" sz="2800" cap="none" dirty="0" err="1"/>
              <a:t>tijelo</a:t>
            </a:r>
            <a:r>
              <a:rPr lang="en-GB" sz="2800" cap="none" dirty="0"/>
              <a:t>,</a:t>
            </a:r>
          </a:p>
          <a:p>
            <a:pPr marL="0" indent="0">
              <a:buNone/>
            </a:pPr>
            <a:r>
              <a:rPr lang="en-GB" sz="2800" cap="none" dirty="0"/>
              <a:t>    - </a:t>
            </a:r>
            <a:r>
              <a:rPr lang="en-GB" sz="2800" cap="none" dirty="0" err="1"/>
              <a:t>poboljšavaju</a:t>
            </a:r>
            <a:r>
              <a:rPr lang="en-GB" sz="2800" cap="none" dirty="0"/>
              <a:t> san, </a:t>
            </a:r>
            <a:r>
              <a:rPr lang="en-GB" sz="2800" cap="none" dirty="0" err="1"/>
              <a:t>probavu</a:t>
            </a:r>
            <a:r>
              <a:rPr lang="en-GB" sz="2800" cap="none" dirty="0"/>
              <a:t>, rad </a:t>
            </a:r>
            <a:r>
              <a:rPr lang="en-GB" sz="2800" cap="none" dirty="0" err="1"/>
              <a:t>žlijezda</a:t>
            </a:r>
            <a:r>
              <a:rPr lang="en-GB" sz="2800" cap="none" dirty="0"/>
              <a:t> s </a:t>
            </a:r>
            <a:r>
              <a:rPr lang="en-GB" sz="2800" cap="none" dirty="0" err="1"/>
              <a:t>unutrašnjim</a:t>
            </a:r>
            <a:r>
              <a:rPr lang="en-GB" sz="2800" cap="none" dirty="0"/>
              <a:t> </a:t>
            </a:r>
            <a:r>
              <a:rPr lang="en-GB" sz="2800" cap="none" dirty="0" err="1"/>
              <a:t>lučenjem</a:t>
            </a:r>
            <a:r>
              <a:rPr lang="en-GB" sz="2800" cap="none" dirty="0"/>
              <a:t>,</a:t>
            </a:r>
          </a:p>
          <a:p>
            <a:pPr marL="0" indent="0">
              <a:buNone/>
            </a:pPr>
            <a:r>
              <a:rPr lang="en-GB" sz="2800" cap="none" dirty="0"/>
              <a:t>    - </a:t>
            </a:r>
            <a:r>
              <a:rPr lang="en-GB" sz="2800" cap="none" dirty="0" err="1"/>
              <a:t>smanjuju</a:t>
            </a:r>
            <a:r>
              <a:rPr lang="en-GB" sz="2800" cap="none" dirty="0"/>
              <a:t> </a:t>
            </a:r>
            <a:r>
              <a:rPr lang="en-GB" sz="2800" cap="none" dirty="0" err="1"/>
              <a:t>bol</a:t>
            </a:r>
            <a:r>
              <a:rPr lang="en-GB" sz="2800" cap="none" dirty="0"/>
              <a:t> u </a:t>
            </a:r>
            <a:r>
              <a:rPr lang="en-GB" sz="2800" cap="none" dirty="0" err="1"/>
              <a:t>leđima</a:t>
            </a:r>
            <a:r>
              <a:rPr lang="en-GB" sz="2800" cap="none" dirty="0"/>
              <a:t>, </a:t>
            </a:r>
            <a:r>
              <a:rPr lang="en-GB" sz="2800" cap="none" dirty="0" err="1"/>
              <a:t>jačaju</a:t>
            </a:r>
            <a:r>
              <a:rPr lang="en-GB" sz="2800" cap="none" dirty="0"/>
              <a:t> </a:t>
            </a:r>
            <a:r>
              <a:rPr lang="en-GB" sz="2800" cap="none"/>
              <a:t>imunitet,</a:t>
            </a:r>
            <a:endParaRPr lang="en-GB" sz="2800" cap="none" dirty="0"/>
          </a:p>
          <a:p>
            <a:pPr marL="0" indent="0">
              <a:buNone/>
            </a:pPr>
            <a:r>
              <a:rPr lang="en-GB" sz="2800" cap="none" dirty="0"/>
              <a:t>    - </a:t>
            </a:r>
            <a:r>
              <a:rPr lang="en-GB" sz="2800" cap="none" dirty="0" err="1"/>
              <a:t>povećavaju</a:t>
            </a:r>
            <a:r>
              <a:rPr lang="en-GB" sz="2800" cap="none" dirty="0"/>
              <a:t> </a:t>
            </a:r>
            <a:r>
              <a:rPr lang="en-GB" sz="2800" cap="none" dirty="0" err="1"/>
              <a:t>fizičku</a:t>
            </a:r>
            <a:r>
              <a:rPr lang="en-GB" sz="2800" cap="none" dirty="0"/>
              <a:t> </a:t>
            </a:r>
            <a:r>
              <a:rPr lang="en-GB" sz="2800" cap="none" dirty="0" err="1"/>
              <a:t>snagu</a:t>
            </a:r>
            <a:r>
              <a:rPr lang="en-GB" sz="2800" cap="none" dirty="0"/>
              <a:t> </a:t>
            </a:r>
            <a:r>
              <a:rPr lang="en-GB" sz="2800" cap="none" dirty="0" err="1"/>
              <a:t>i</a:t>
            </a:r>
            <a:r>
              <a:rPr lang="en-GB" sz="2800" cap="none" dirty="0"/>
              <a:t> </a:t>
            </a:r>
            <a:r>
              <a:rPr lang="en-GB" sz="2800" cap="none" dirty="0" err="1"/>
              <a:t>izdržljivost</a:t>
            </a:r>
            <a:r>
              <a:rPr lang="en-GB" sz="2800" cap="none" dirty="0"/>
              <a:t>, …….. </a:t>
            </a:r>
          </a:p>
        </p:txBody>
      </p:sp>
    </p:spTree>
    <p:extLst>
      <p:ext uri="{BB962C8B-B14F-4D97-AF65-F5344CB8AC3E}">
        <p14:creationId xmlns:p14="http://schemas.microsoft.com/office/powerpoint/2010/main" val="2889384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42"/>
    </mc:Choice>
    <mc:Fallback>
      <p:transition spd="slow" advTm="484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256958E-7B4A-4B3E-A50D-09055B844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287261"/>
            <a:ext cx="10364451" cy="1036896"/>
          </a:xfrm>
        </p:spPr>
        <p:txBody>
          <a:bodyPr>
            <a:normAutofit/>
          </a:bodyPr>
          <a:lstStyle/>
          <a:p>
            <a:pPr algn="l"/>
            <a:r>
              <a:rPr lang="en-GB" sz="4400" cap="none" dirty="0" err="1"/>
              <a:t>Što</a:t>
            </a:r>
            <a:r>
              <a:rPr lang="en-GB" sz="4400" cap="none" dirty="0"/>
              <a:t> </a:t>
            </a:r>
            <a:r>
              <a:rPr lang="en-GB" sz="4400" cap="none" dirty="0" err="1"/>
              <a:t>su</a:t>
            </a:r>
            <a:r>
              <a:rPr lang="en-GB" sz="4400" cap="none" dirty="0"/>
              <a:t> </a:t>
            </a:r>
            <a:r>
              <a:rPr lang="en-GB" sz="4400" cap="none" dirty="0" err="1"/>
              <a:t>tibetanci</a:t>
            </a:r>
            <a:r>
              <a:rPr lang="en-GB" sz="4400" cap="none" dirty="0"/>
              <a:t>?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0CA9B5C-9DCC-49D7-B1D7-3FC1C148C0D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24157"/>
            <a:ext cx="10363826" cy="346704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endParaRPr lang="en-GB" sz="2800" cap="none" dirty="0"/>
          </a:p>
          <a:p>
            <a:r>
              <a:rPr lang="en-GB" sz="2800" cap="none" dirty="0"/>
              <a:t>5 </a:t>
            </a:r>
            <a:r>
              <a:rPr lang="en-GB" sz="2800" cap="none" dirty="0" err="1"/>
              <a:t>vježbi</a:t>
            </a:r>
            <a:r>
              <a:rPr lang="en-GB" sz="2800" cap="none" dirty="0"/>
              <a:t> </a:t>
            </a:r>
            <a:r>
              <a:rPr lang="en-GB" sz="2800" cap="none" dirty="0" err="1"/>
              <a:t>koje</a:t>
            </a:r>
            <a:r>
              <a:rPr lang="en-GB" sz="2800" cap="none" dirty="0"/>
              <a:t> se </a:t>
            </a:r>
            <a:r>
              <a:rPr lang="en-GB" sz="2800" cap="none" dirty="0" err="1"/>
              <a:t>izvode</a:t>
            </a:r>
            <a:r>
              <a:rPr lang="en-GB" sz="2800" cap="none" dirty="0"/>
              <a:t> </a:t>
            </a:r>
            <a:r>
              <a:rPr lang="en-GB" sz="2800" cap="none" dirty="0" err="1"/>
              <a:t>određenim</a:t>
            </a:r>
            <a:r>
              <a:rPr lang="en-GB" sz="2800" cap="none" dirty="0"/>
              <a:t> </a:t>
            </a:r>
            <a:r>
              <a:rPr lang="en-GB" sz="2800" cap="none" dirty="0" err="1"/>
              <a:t>redosljedom</a:t>
            </a:r>
            <a:r>
              <a:rPr lang="en-GB" sz="2800" cap="none" dirty="0"/>
              <a:t> (</a:t>
            </a:r>
            <a:r>
              <a:rPr lang="en-GB" sz="2800" cap="none" dirty="0" err="1"/>
              <a:t>vrlo</a:t>
            </a:r>
            <a:r>
              <a:rPr lang="en-GB" sz="2800" cap="none" dirty="0"/>
              <a:t> </a:t>
            </a:r>
            <a:r>
              <a:rPr lang="en-GB" sz="2800" cap="none" dirty="0" err="1"/>
              <a:t>popularne</a:t>
            </a:r>
            <a:r>
              <a:rPr lang="en-GB" sz="2800" cap="none" dirty="0"/>
              <a:t>).</a:t>
            </a:r>
          </a:p>
          <a:p>
            <a:r>
              <a:rPr lang="en-GB" sz="2800" cap="none" dirty="0" err="1"/>
              <a:t>Primjerene</a:t>
            </a:r>
            <a:r>
              <a:rPr lang="en-GB" sz="2800" cap="none" dirty="0"/>
              <a:t> za </a:t>
            </a:r>
            <a:r>
              <a:rPr lang="en-GB" sz="2800" cap="none" dirty="0" err="1"/>
              <a:t>sve</a:t>
            </a:r>
            <a:r>
              <a:rPr lang="en-GB" sz="2800" cap="none" dirty="0"/>
              <a:t> </a:t>
            </a:r>
            <a:r>
              <a:rPr lang="en-GB" sz="2800" cap="none" dirty="0" err="1"/>
              <a:t>životne</a:t>
            </a:r>
            <a:r>
              <a:rPr lang="en-GB" sz="2800" cap="none" dirty="0"/>
              <a:t> </a:t>
            </a:r>
            <a:r>
              <a:rPr lang="en-GB" sz="2800" cap="none" dirty="0" err="1"/>
              <a:t>dobi</a:t>
            </a:r>
            <a:r>
              <a:rPr lang="en-GB" sz="2800" cap="none" dirty="0"/>
              <a:t> (od </a:t>
            </a:r>
            <a:r>
              <a:rPr lang="en-GB" sz="2800" cap="none" dirty="0" err="1"/>
              <a:t>malih</a:t>
            </a:r>
            <a:r>
              <a:rPr lang="en-GB" sz="2800" cap="none" dirty="0"/>
              <a:t> </a:t>
            </a:r>
            <a:r>
              <a:rPr lang="en-GB" sz="2800" cap="none" dirty="0" err="1"/>
              <a:t>nogu</a:t>
            </a:r>
            <a:r>
              <a:rPr lang="en-GB" sz="2800" cap="none" dirty="0"/>
              <a:t> do </a:t>
            </a:r>
            <a:r>
              <a:rPr lang="en-GB" sz="2800" cap="none" dirty="0" err="1"/>
              <a:t>duboke</a:t>
            </a:r>
            <a:r>
              <a:rPr lang="en-GB" sz="2800" cap="none" dirty="0"/>
              <a:t> </a:t>
            </a:r>
            <a:r>
              <a:rPr lang="en-GB" sz="2800" cap="none" dirty="0" err="1"/>
              <a:t>starosti</a:t>
            </a:r>
            <a:r>
              <a:rPr lang="en-GB" sz="2800" cap="none" dirty="0"/>
              <a:t>).</a:t>
            </a:r>
          </a:p>
          <a:p>
            <a:r>
              <a:rPr lang="en-GB" sz="2800" cap="none" dirty="0" err="1"/>
              <a:t>Stvaraju</a:t>
            </a:r>
            <a:r>
              <a:rPr lang="en-GB" sz="2800" cap="none" dirty="0"/>
              <a:t> </a:t>
            </a:r>
            <a:r>
              <a:rPr lang="en-GB" sz="2800" cap="none" dirty="0" err="1"/>
              <a:t>osjećaj</a:t>
            </a:r>
            <a:r>
              <a:rPr lang="en-GB" sz="2800" cap="none" dirty="0"/>
              <a:t> </a:t>
            </a:r>
            <a:r>
              <a:rPr lang="en-GB" sz="2800" cap="none" dirty="0" err="1"/>
              <a:t>zdravlja</a:t>
            </a:r>
            <a:r>
              <a:rPr lang="en-GB" sz="2800" cap="none" dirty="0"/>
              <a:t> </a:t>
            </a:r>
            <a:r>
              <a:rPr lang="en-GB" sz="2800" cap="none" dirty="0" err="1"/>
              <a:t>i</a:t>
            </a:r>
            <a:r>
              <a:rPr lang="en-GB" sz="2800" cap="none" dirty="0"/>
              <a:t> </a:t>
            </a:r>
            <a:r>
              <a:rPr lang="en-GB" sz="2800" cap="none" dirty="0" err="1"/>
              <a:t>vitalnosti</a:t>
            </a:r>
            <a:r>
              <a:rPr lang="en-GB" sz="2800" cap="none" dirty="0"/>
              <a:t>.</a:t>
            </a:r>
          </a:p>
          <a:p>
            <a:r>
              <a:rPr lang="en-GB" sz="2800" cap="none" dirty="0" err="1"/>
              <a:t>Harmonija</a:t>
            </a:r>
            <a:r>
              <a:rPr lang="en-GB" sz="2800" cap="none" dirty="0"/>
              <a:t> </a:t>
            </a:r>
            <a:r>
              <a:rPr lang="en-GB" sz="2800" cap="none" dirty="0" err="1"/>
              <a:t>disanja</a:t>
            </a:r>
            <a:r>
              <a:rPr lang="en-GB" sz="2800" cap="none" dirty="0"/>
              <a:t> </a:t>
            </a:r>
            <a:r>
              <a:rPr lang="en-GB" sz="2800" cap="none" dirty="0" err="1"/>
              <a:t>i</a:t>
            </a:r>
            <a:r>
              <a:rPr lang="en-GB" sz="2800" cap="none" dirty="0"/>
              <a:t> </a:t>
            </a:r>
            <a:r>
              <a:rPr lang="en-GB" sz="2800" cap="none" dirty="0" err="1"/>
              <a:t>pokreta</a:t>
            </a:r>
            <a:r>
              <a:rPr lang="en-GB" sz="2800" cap="none" dirty="0"/>
              <a:t>. </a:t>
            </a:r>
          </a:p>
        </p:txBody>
      </p:sp>
      <p:pic>
        <p:nvPicPr>
          <p:cNvPr id="5" name="Slika 4" descr="Slika na kojoj se prikazuje na otvorenom, plaža, silueta, grupa&#10;&#10;Opis je automatski generiran">
            <a:extLst>
              <a:ext uri="{FF2B5EF4-FFF2-40B4-BE49-F238E27FC236}">
                <a16:creationId xmlns:a16="http://schemas.microsoft.com/office/drawing/2014/main" id="{1B9045C6-CF06-4C90-9AC6-FEBBCAAD6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6298" y="470875"/>
            <a:ext cx="2427496" cy="1617698"/>
          </a:xfrm>
          <a:prstGeom prst="rect">
            <a:avLst/>
          </a:prstGeom>
          <a:effectLst>
            <a:glow rad="939800">
              <a:schemeClr val="accent1">
                <a:alpha val="50000"/>
              </a:schemeClr>
            </a:glow>
            <a:outerShdw blurRad="177800" dir="3900000" sx="56000" sy="56000" algn="ctr" rotWithShape="0">
              <a:srgbClr val="000000"/>
            </a:outerShdw>
            <a:softEdge rad="88900"/>
          </a:effectLst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ADEAAE19-B011-4085-8CA9-EE24E1F3C91C}"/>
              </a:ext>
            </a:extLst>
          </p:cNvPr>
          <p:cNvSpPr txBox="1"/>
          <p:nvPr/>
        </p:nvSpPr>
        <p:spPr>
          <a:xfrm>
            <a:off x="8451542" y="1966730"/>
            <a:ext cx="15092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/>
              <a:t>Izvor</a:t>
            </a:r>
            <a:r>
              <a:rPr lang="en-GB" sz="1200" dirty="0"/>
              <a:t>: Pixabay.com</a:t>
            </a:r>
          </a:p>
        </p:txBody>
      </p:sp>
    </p:spTree>
    <p:extLst>
      <p:ext uri="{BB962C8B-B14F-4D97-AF65-F5344CB8AC3E}">
        <p14:creationId xmlns:p14="http://schemas.microsoft.com/office/powerpoint/2010/main" val="2899478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8"/>
    </mc:Choice>
    <mc:Fallback>
      <p:transition spd="slow" advTm="503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FA99F5-583D-406D-9C6E-437982B0A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828543"/>
          </a:xfrm>
        </p:spPr>
        <p:txBody>
          <a:bodyPr>
            <a:normAutofit/>
          </a:bodyPr>
          <a:lstStyle/>
          <a:p>
            <a:pPr algn="l"/>
            <a:r>
              <a:rPr lang="en-GB" sz="4400" cap="none" dirty="0"/>
              <a:t>5 </a:t>
            </a:r>
            <a:r>
              <a:rPr lang="en-GB" sz="4400" cap="none" dirty="0" err="1"/>
              <a:t>tibetanaca</a:t>
            </a:r>
            <a:r>
              <a:rPr lang="en-GB" sz="4400" cap="none" dirty="0"/>
              <a:t> - </a:t>
            </a:r>
            <a:r>
              <a:rPr lang="en-GB" sz="4400" cap="none" dirty="0" err="1"/>
              <a:t>prva</a:t>
            </a:r>
            <a:r>
              <a:rPr lang="en-GB" sz="4400" cap="none" dirty="0"/>
              <a:t> </a:t>
            </a:r>
            <a:r>
              <a:rPr lang="en-GB" sz="4400" cap="none" dirty="0" err="1"/>
              <a:t>vježba</a:t>
            </a:r>
            <a:endParaRPr lang="en-GB" sz="4400" cap="none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C57BF36-4D0D-40EF-9312-DAFD02956E1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899821"/>
            <a:ext cx="10363826" cy="3891378"/>
          </a:xfrm>
        </p:spPr>
        <p:txBody>
          <a:bodyPr/>
          <a:lstStyle/>
          <a:p>
            <a:r>
              <a:rPr lang="en-GB" sz="3000" cap="none" dirty="0" err="1"/>
              <a:t>Početni</a:t>
            </a:r>
            <a:r>
              <a:rPr lang="en-GB" sz="3000" cap="none" dirty="0"/>
              <a:t> </a:t>
            </a:r>
            <a:r>
              <a:rPr lang="en-GB" sz="3000" cap="none" dirty="0" err="1"/>
              <a:t>položaj</a:t>
            </a:r>
            <a:r>
              <a:rPr lang="en-GB" sz="3000" cap="none" dirty="0"/>
              <a:t> - </a:t>
            </a:r>
            <a:r>
              <a:rPr lang="en-GB" sz="3000" cap="none" dirty="0" err="1"/>
              <a:t>uspravan</a:t>
            </a:r>
            <a:r>
              <a:rPr lang="en-GB" sz="3000" cap="none" dirty="0"/>
              <a:t> </a:t>
            </a:r>
            <a:r>
              <a:rPr lang="en-GB" sz="3000" cap="none" dirty="0" err="1"/>
              <a:t>stav</a:t>
            </a:r>
            <a:r>
              <a:rPr lang="en-GB" sz="3000" cap="none" dirty="0"/>
              <a:t>, </a:t>
            </a:r>
            <a:r>
              <a:rPr lang="en-GB" sz="3000" cap="none" dirty="0" err="1"/>
              <a:t>ruke</a:t>
            </a:r>
            <a:r>
              <a:rPr lang="en-GB" sz="3000" cap="none" dirty="0"/>
              <a:t> u </a:t>
            </a:r>
            <a:r>
              <a:rPr lang="en-GB" sz="3000" cap="none" dirty="0" err="1"/>
              <a:t>odručenju</a:t>
            </a:r>
            <a:r>
              <a:rPr lang="en-GB" sz="3000" cap="none" dirty="0"/>
              <a:t>, </a:t>
            </a:r>
          </a:p>
          <a:p>
            <a:pPr marL="0" indent="0">
              <a:buNone/>
            </a:pPr>
            <a:r>
              <a:rPr lang="en-GB" sz="3000" cap="none" dirty="0"/>
              <a:t>   u </a:t>
            </a:r>
            <a:r>
              <a:rPr lang="en-GB" sz="3000" cap="none" dirty="0" err="1"/>
              <a:t>visini</a:t>
            </a:r>
            <a:r>
              <a:rPr lang="en-GB" sz="3000" cap="none" dirty="0"/>
              <a:t> </a:t>
            </a:r>
            <a:r>
              <a:rPr lang="en-GB" sz="3000" cap="none" dirty="0" err="1"/>
              <a:t>ramena</a:t>
            </a:r>
            <a:r>
              <a:rPr lang="en-GB" sz="3000" cap="none" dirty="0"/>
              <a:t>, </a:t>
            </a:r>
            <a:r>
              <a:rPr lang="en-GB" sz="3000" cap="none" dirty="0" err="1"/>
              <a:t>pogled</a:t>
            </a:r>
            <a:r>
              <a:rPr lang="en-GB" sz="3000" cap="none" dirty="0"/>
              <a:t> </a:t>
            </a:r>
            <a:r>
              <a:rPr lang="en-GB" sz="3000" cap="none" dirty="0" err="1"/>
              <a:t>naprijed</a:t>
            </a:r>
            <a:r>
              <a:rPr lang="en-GB" sz="3000" cap="none" dirty="0"/>
              <a:t>.</a:t>
            </a:r>
          </a:p>
          <a:p>
            <a:r>
              <a:rPr lang="en-GB" sz="3000" cap="none" dirty="0" err="1"/>
              <a:t>Radite</a:t>
            </a:r>
            <a:r>
              <a:rPr lang="en-GB" sz="3000" cap="none" dirty="0"/>
              <a:t> </a:t>
            </a:r>
            <a:r>
              <a:rPr lang="en-GB" sz="3000" cap="none" dirty="0" err="1"/>
              <a:t>okret</a:t>
            </a:r>
            <a:r>
              <a:rPr lang="en-GB" sz="3000" cap="none" dirty="0"/>
              <a:t> za 360</a:t>
            </a:r>
            <a:r>
              <a:rPr lang="en-GB" sz="3000" cap="none" dirty="0">
                <a:latin typeface="Cambria Math" panose="02040503050406030204" pitchFamily="18" charset="0"/>
                <a:ea typeface="Cambria Math" panose="02040503050406030204" pitchFamily="18" charset="0"/>
              </a:rPr>
              <a:t>°</a:t>
            </a:r>
            <a:r>
              <a:rPr lang="en-GB" sz="3000" cap="none" dirty="0"/>
              <a:t> u </a:t>
            </a:r>
            <a:r>
              <a:rPr lang="en-GB" sz="3000" cap="none" dirty="0" err="1"/>
              <a:t>desnu</a:t>
            </a:r>
            <a:r>
              <a:rPr lang="en-GB" sz="3000" cap="none" dirty="0"/>
              <a:t> </a:t>
            </a:r>
            <a:r>
              <a:rPr lang="en-GB" sz="3000" cap="none" dirty="0" err="1"/>
              <a:t>stranu</a:t>
            </a:r>
            <a:r>
              <a:rPr lang="en-GB" sz="3000" cap="none" dirty="0"/>
              <a:t> </a:t>
            </a:r>
          </a:p>
          <a:p>
            <a:pPr marL="0" indent="0">
              <a:buNone/>
            </a:pPr>
            <a:r>
              <a:rPr lang="en-GB" sz="3000" cap="none" dirty="0"/>
              <a:t>   (</a:t>
            </a:r>
            <a:r>
              <a:rPr lang="en-GB" sz="3000" cap="none" dirty="0" err="1"/>
              <a:t>smjer</a:t>
            </a:r>
            <a:r>
              <a:rPr lang="en-GB" sz="3000" cap="none" dirty="0"/>
              <a:t> </a:t>
            </a:r>
            <a:r>
              <a:rPr lang="en-GB" sz="3000" cap="none" dirty="0" err="1"/>
              <a:t>kazaljke</a:t>
            </a:r>
            <a:r>
              <a:rPr lang="en-GB" sz="3000" cap="none" dirty="0"/>
              <a:t> </a:t>
            </a:r>
            <a:r>
              <a:rPr lang="en-GB" sz="3000" cap="none" dirty="0" err="1"/>
              <a:t>na</a:t>
            </a:r>
            <a:r>
              <a:rPr lang="en-GB" sz="3000" cap="none" dirty="0"/>
              <a:t> </a:t>
            </a:r>
            <a:r>
              <a:rPr lang="en-GB" sz="3000" cap="none" dirty="0" err="1"/>
              <a:t>satu</a:t>
            </a:r>
            <a:r>
              <a:rPr lang="en-GB" sz="3000" cap="none" dirty="0"/>
              <a:t>).</a:t>
            </a:r>
          </a:p>
          <a:p>
            <a:pPr marL="0" indent="0">
              <a:buNone/>
            </a:pPr>
            <a:endParaRPr lang="en-GB" sz="3000" cap="none" dirty="0"/>
          </a:p>
          <a:p>
            <a:endParaRPr lang="en-GB" dirty="0"/>
          </a:p>
        </p:txBody>
      </p:sp>
      <p:pic>
        <p:nvPicPr>
          <p:cNvPr id="5" name="Slika 4" descr="Slika na kojoj se prikazuje zgrada, muškarac, strana, mlado&#10;&#10;Opis je automatski generiran">
            <a:extLst>
              <a:ext uri="{FF2B5EF4-FFF2-40B4-BE49-F238E27FC236}">
                <a16:creationId xmlns:a16="http://schemas.microsoft.com/office/drawing/2014/main" id="{851B211C-F546-49F6-B9C4-A9B741E2A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678490" y="1342819"/>
            <a:ext cx="1656107" cy="1104071"/>
          </a:xfrm>
          <a:prstGeom prst="rect">
            <a:avLst/>
          </a:prstGeom>
        </p:spPr>
      </p:pic>
      <p:pic>
        <p:nvPicPr>
          <p:cNvPr id="7" name="Slika 6" descr="Slika na kojoj se prikazuje zgrada, na otvorenom, smeđe, stajanje&#10;&#10;Opis je automatski generiran">
            <a:extLst>
              <a:ext uri="{FF2B5EF4-FFF2-40B4-BE49-F238E27FC236}">
                <a16:creationId xmlns:a16="http://schemas.microsoft.com/office/drawing/2014/main" id="{7D903175-4446-448F-9828-98AF0D567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V="1">
            <a:off x="9997606" y="3100713"/>
            <a:ext cx="1656107" cy="1104071"/>
          </a:xfrm>
          <a:prstGeom prst="rect">
            <a:avLst/>
          </a:prstGeom>
        </p:spPr>
      </p:pic>
      <p:pic>
        <p:nvPicPr>
          <p:cNvPr id="9" name="Slika 8" descr="Slika na kojoj se prikazuje zgrada, osoba, muškarac, strana&#10;&#10;Opis je automatski generiran">
            <a:extLst>
              <a:ext uri="{FF2B5EF4-FFF2-40B4-BE49-F238E27FC236}">
                <a16:creationId xmlns:a16="http://schemas.microsoft.com/office/drawing/2014/main" id="{1BC64B1B-DCF0-40DE-A4C5-C19245BFE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678489" y="3100714"/>
            <a:ext cx="1656108" cy="1104071"/>
          </a:xfrm>
          <a:prstGeom prst="rect">
            <a:avLst/>
          </a:prstGeom>
        </p:spPr>
      </p:pic>
      <p:pic>
        <p:nvPicPr>
          <p:cNvPr id="13" name="Slika 12" descr="Slika na kojoj se prikazuje zgrada, na otvorenom, smeđe, stajanje&#10;&#10;Opis je automatski generiran">
            <a:extLst>
              <a:ext uri="{FF2B5EF4-FFF2-40B4-BE49-F238E27FC236}">
                <a16:creationId xmlns:a16="http://schemas.microsoft.com/office/drawing/2014/main" id="{D3AE6F80-41F7-4173-A306-00A6135D1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997605" y="1345992"/>
            <a:ext cx="1656107" cy="11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134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57"/>
    </mc:Choice>
    <mc:Fallback>
      <p:transition spd="slow" advTm="525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4F8D83D-4D47-424F-B90B-4DF037E72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328474"/>
            <a:ext cx="10364451" cy="1083075"/>
          </a:xfrm>
        </p:spPr>
        <p:txBody>
          <a:bodyPr>
            <a:normAutofit/>
          </a:bodyPr>
          <a:lstStyle/>
          <a:p>
            <a:pPr algn="l"/>
            <a:r>
              <a:rPr lang="en-GB" sz="4400" cap="none" dirty="0"/>
              <a:t>5 </a:t>
            </a:r>
            <a:r>
              <a:rPr lang="en-GB" sz="4400" cap="none" dirty="0" err="1"/>
              <a:t>tibetanaca</a:t>
            </a:r>
            <a:r>
              <a:rPr lang="en-GB" sz="4400" cap="none" dirty="0"/>
              <a:t> – </a:t>
            </a:r>
            <a:r>
              <a:rPr lang="en-GB" sz="4400" cap="none" dirty="0" err="1"/>
              <a:t>druga</a:t>
            </a:r>
            <a:r>
              <a:rPr lang="en-GB" sz="4400" cap="none" dirty="0"/>
              <a:t> </a:t>
            </a:r>
            <a:r>
              <a:rPr lang="en-GB" sz="4400" cap="none" dirty="0" err="1"/>
              <a:t>vježba</a:t>
            </a:r>
            <a:endParaRPr lang="en-GB" sz="4400" cap="none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4F267BC-C843-4DD5-9631-14AEA153876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90617" y="1411550"/>
            <a:ext cx="10886983" cy="4669654"/>
          </a:xfrm>
        </p:spPr>
        <p:txBody>
          <a:bodyPr>
            <a:noAutofit/>
          </a:bodyPr>
          <a:lstStyle/>
          <a:p>
            <a:r>
              <a:rPr lang="en-GB" sz="2800" cap="none" dirty="0" err="1"/>
              <a:t>Početni</a:t>
            </a:r>
            <a:r>
              <a:rPr lang="en-GB" sz="2800" cap="none" dirty="0"/>
              <a:t> </a:t>
            </a:r>
            <a:r>
              <a:rPr lang="en-GB" sz="2800" cap="none" dirty="0" err="1"/>
              <a:t>položaj</a:t>
            </a:r>
            <a:r>
              <a:rPr lang="en-GB" sz="2800" cap="none" dirty="0"/>
              <a:t> </a:t>
            </a:r>
            <a:r>
              <a:rPr lang="en-GB" sz="2800" cap="none" dirty="0" err="1"/>
              <a:t>tijela</a:t>
            </a:r>
            <a:r>
              <a:rPr lang="en-GB" sz="2800" cap="none" dirty="0"/>
              <a:t> - </a:t>
            </a:r>
            <a:r>
              <a:rPr lang="en-GB" sz="2800" cap="none" dirty="0" err="1"/>
              <a:t>opruženi</a:t>
            </a:r>
            <a:r>
              <a:rPr lang="en-GB" sz="2800" cap="none" dirty="0"/>
              <a:t> </a:t>
            </a:r>
            <a:r>
              <a:rPr lang="en-GB" sz="2800" cap="none" dirty="0" err="1"/>
              <a:t>na</a:t>
            </a:r>
            <a:r>
              <a:rPr lang="en-GB" sz="2800" cap="none" dirty="0"/>
              <a:t> </a:t>
            </a:r>
            <a:r>
              <a:rPr lang="en-GB" sz="2800" cap="none" dirty="0" err="1"/>
              <a:t>leđima</a:t>
            </a:r>
            <a:r>
              <a:rPr lang="en-GB" sz="2800" cap="none" dirty="0"/>
              <a:t> </a:t>
            </a:r>
            <a:r>
              <a:rPr lang="en-GB" sz="2800" cap="none" dirty="0" err="1"/>
              <a:t>ruke</a:t>
            </a:r>
            <a:r>
              <a:rPr lang="en-GB" sz="2800" cap="none" dirty="0"/>
              <a:t> </a:t>
            </a:r>
            <a:r>
              <a:rPr lang="en-GB" sz="2800" cap="none" dirty="0" err="1"/>
              <a:t>uz</a:t>
            </a:r>
            <a:r>
              <a:rPr lang="en-GB" sz="2800" cap="none" dirty="0"/>
              <a:t> </a:t>
            </a:r>
            <a:r>
              <a:rPr lang="en-GB" sz="2800" cap="none" dirty="0" err="1"/>
              <a:t>tijelo</a:t>
            </a:r>
            <a:r>
              <a:rPr lang="en-GB" sz="2800" cap="none" dirty="0"/>
              <a:t>.</a:t>
            </a:r>
          </a:p>
          <a:p>
            <a:r>
              <a:rPr lang="en-GB" sz="2800" cap="none" dirty="0" err="1"/>
              <a:t>Istovremeno</a:t>
            </a:r>
            <a:r>
              <a:rPr lang="en-GB" sz="2800" cap="none" dirty="0"/>
              <a:t>: </a:t>
            </a:r>
          </a:p>
          <a:p>
            <a:pPr marL="0" indent="0">
              <a:buNone/>
            </a:pPr>
            <a:r>
              <a:rPr lang="en-GB" sz="2800" cap="none" dirty="0"/>
              <a:t>   - </a:t>
            </a:r>
            <a:r>
              <a:rPr lang="en-GB" sz="2800" cap="none" dirty="0" err="1"/>
              <a:t>podižete</a:t>
            </a:r>
            <a:r>
              <a:rPr lang="en-GB" sz="2800" cap="none" dirty="0"/>
              <a:t> </a:t>
            </a:r>
            <a:r>
              <a:rPr lang="en-GB" sz="2800" cap="none" dirty="0" err="1"/>
              <a:t>glavu</a:t>
            </a:r>
            <a:r>
              <a:rPr lang="en-GB" sz="2800" cap="none" dirty="0"/>
              <a:t> od </a:t>
            </a:r>
            <a:r>
              <a:rPr lang="en-GB" sz="2800" cap="none" dirty="0" err="1"/>
              <a:t>tla</a:t>
            </a:r>
            <a:r>
              <a:rPr lang="en-GB" sz="2800" cap="none" dirty="0"/>
              <a:t> (</a:t>
            </a:r>
            <a:r>
              <a:rPr lang="en-GB" sz="2800" cap="none" dirty="0" err="1"/>
              <a:t>brada</a:t>
            </a:r>
            <a:r>
              <a:rPr lang="en-GB" sz="2800" cap="none" dirty="0"/>
              <a:t> </a:t>
            </a:r>
            <a:r>
              <a:rPr lang="en-GB" sz="2800" cap="none" dirty="0" err="1"/>
              <a:t>prema</a:t>
            </a:r>
            <a:r>
              <a:rPr lang="en-GB" sz="2800" cap="none" dirty="0"/>
              <a:t> </a:t>
            </a:r>
            <a:r>
              <a:rPr lang="en-GB" sz="2800" cap="none" dirty="0" err="1"/>
              <a:t>prsima</a:t>
            </a:r>
            <a:r>
              <a:rPr lang="en-GB" sz="2800" cap="none" dirty="0"/>
              <a:t>),</a:t>
            </a:r>
          </a:p>
          <a:p>
            <a:pPr marL="0" indent="0">
              <a:buNone/>
            </a:pPr>
            <a:r>
              <a:rPr lang="en-GB" sz="2800" cap="none" dirty="0"/>
              <a:t>   - </a:t>
            </a:r>
            <a:r>
              <a:rPr lang="en-GB" sz="2800" cap="none" dirty="0" err="1"/>
              <a:t>podižete</a:t>
            </a:r>
            <a:r>
              <a:rPr lang="en-GB" sz="2800" cap="none" dirty="0"/>
              <a:t> </a:t>
            </a:r>
            <a:r>
              <a:rPr lang="en-GB" sz="2800" cap="none" dirty="0" err="1"/>
              <a:t>noge</a:t>
            </a:r>
            <a:r>
              <a:rPr lang="en-GB" sz="2800" cap="none" dirty="0"/>
              <a:t> od </a:t>
            </a:r>
            <a:r>
              <a:rPr lang="en-GB" sz="2800" cap="none" dirty="0" err="1"/>
              <a:t>tla</a:t>
            </a:r>
            <a:r>
              <a:rPr lang="en-GB" sz="2800" cap="none" dirty="0"/>
              <a:t> (</a:t>
            </a:r>
            <a:r>
              <a:rPr lang="en-GB" sz="2800" cap="none" dirty="0" err="1"/>
              <a:t>okomito</a:t>
            </a:r>
            <a:r>
              <a:rPr lang="en-GB" sz="2800" cap="none" dirty="0"/>
              <a:t> </a:t>
            </a:r>
            <a:r>
              <a:rPr lang="en-GB" sz="2800" cap="none" dirty="0" err="1"/>
              <a:t>na</a:t>
            </a:r>
            <a:r>
              <a:rPr lang="en-GB" sz="2800" cap="none" dirty="0"/>
              <a:t> </a:t>
            </a:r>
            <a:r>
              <a:rPr lang="en-GB" sz="2800" cap="none" dirty="0" err="1"/>
              <a:t>podlogu</a:t>
            </a:r>
            <a:r>
              <a:rPr lang="en-GB" sz="2800" cap="none" dirty="0"/>
              <a:t>).</a:t>
            </a:r>
          </a:p>
          <a:p>
            <a:r>
              <a:rPr lang="en-GB" sz="2800" cap="none" dirty="0" err="1"/>
              <a:t>Vratite</a:t>
            </a:r>
            <a:r>
              <a:rPr lang="en-GB" sz="2800" cap="none" dirty="0"/>
              <a:t> se u </a:t>
            </a:r>
            <a:r>
              <a:rPr lang="en-GB" sz="2800" cap="none" dirty="0" err="1"/>
              <a:t>početni</a:t>
            </a:r>
            <a:r>
              <a:rPr lang="en-GB" sz="2800" cap="none" dirty="0"/>
              <a:t> </a:t>
            </a:r>
            <a:r>
              <a:rPr lang="en-GB" sz="2800" cap="none" dirty="0" err="1"/>
              <a:t>položaj</a:t>
            </a:r>
            <a:r>
              <a:rPr lang="en-GB" sz="2800" cap="none" dirty="0"/>
              <a:t>.</a:t>
            </a:r>
          </a:p>
          <a:p>
            <a:r>
              <a:rPr lang="en-GB" sz="2800" cap="none" dirty="0" err="1"/>
              <a:t>Disanje</a:t>
            </a:r>
            <a:r>
              <a:rPr lang="en-GB" sz="2800" cap="none" dirty="0"/>
              <a:t> </a:t>
            </a:r>
            <a:r>
              <a:rPr lang="en-GB" sz="2800" cap="none" dirty="0" err="1"/>
              <a:t>pravilno</a:t>
            </a:r>
            <a:r>
              <a:rPr lang="en-GB" sz="2800" cap="none" dirty="0"/>
              <a:t> </a:t>
            </a:r>
            <a:r>
              <a:rPr lang="en-GB" sz="2800" cap="none" dirty="0" err="1"/>
              <a:t>i</a:t>
            </a:r>
            <a:r>
              <a:rPr lang="en-GB" sz="2800" cap="none" dirty="0"/>
              <a:t> </a:t>
            </a:r>
            <a:r>
              <a:rPr lang="en-GB" sz="2800" cap="none" dirty="0" err="1"/>
              <a:t>ritmično</a:t>
            </a:r>
            <a:r>
              <a:rPr lang="en-GB" sz="2800" cap="none" dirty="0"/>
              <a:t>  – </a:t>
            </a:r>
            <a:r>
              <a:rPr lang="en-GB" sz="2800" cap="none" dirty="0" err="1"/>
              <a:t>udah</a:t>
            </a:r>
            <a:r>
              <a:rPr lang="en-GB" sz="2800" cap="none" dirty="0"/>
              <a:t> </a:t>
            </a:r>
            <a:r>
              <a:rPr lang="en-GB" sz="2800" cap="none" dirty="0" err="1"/>
              <a:t>pri</a:t>
            </a:r>
            <a:r>
              <a:rPr lang="en-GB" sz="2800" cap="none" dirty="0"/>
              <a:t> </a:t>
            </a:r>
            <a:r>
              <a:rPr lang="en-GB" sz="2800" cap="none" dirty="0" err="1"/>
              <a:t>podizanju</a:t>
            </a:r>
            <a:r>
              <a:rPr lang="en-GB" sz="2800" cap="none" dirty="0"/>
              <a:t>, </a:t>
            </a:r>
          </a:p>
          <a:p>
            <a:pPr marL="0" indent="0">
              <a:buNone/>
            </a:pPr>
            <a:r>
              <a:rPr lang="en-GB" sz="2800" cap="none" dirty="0"/>
              <a:t>   </a:t>
            </a:r>
            <a:r>
              <a:rPr lang="en-GB" sz="2800" cap="none" dirty="0" err="1"/>
              <a:t>izdah</a:t>
            </a:r>
            <a:r>
              <a:rPr lang="en-GB" sz="2800" cap="none" dirty="0"/>
              <a:t> </a:t>
            </a:r>
            <a:r>
              <a:rPr lang="en-GB" sz="2800" cap="none" dirty="0" err="1"/>
              <a:t>pri</a:t>
            </a:r>
            <a:r>
              <a:rPr lang="en-GB" sz="2800" cap="none" dirty="0"/>
              <a:t> </a:t>
            </a:r>
            <a:r>
              <a:rPr lang="en-GB" sz="2800" cap="none" dirty="0" err="1"/>
              <a:t>spuštanju</a:t>
            </a:r>
            <a:r>
              <a:rPr lang="en-GB" sz="2800" cap="none" dirty="0"/>
              <a:t>.</a:t>
            </a:r>
          </a:p>
        </p:txBody>
      </p:sp>
      <p:pic>
        <p:nvPicPr>
          <p:cNvPr id="5" name="Slika 4" descr="Slika na kojoj se prikazuje osoba, ležanje, muškarac, polegnuto&#10;&#10;Opis je automatski generiran">
            <a:extLst>
              <a:ext uri="{FF2B5EF4-FFF2-40B4-BE49-F238E27FC236}">
                <a16:creationId xmlns:a16="http://schemas.microsoft.com/office/drawing/2014/main" id="{AA137388-4CBA-4FA1-8F4E-9D3908A36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3626" y="1679359"/>
            <a:ext cx="1998585" cy="1332390"/>
          </a:xfrm>
          <a:prstGeom prst="rect">
            <a:avLst/>
          </a:prstGeom>
        </p:spPr>
      </p:pic>
      <p:pic>
        <p:nvPicPr>
          <p:cNvPr id="7" name="Slika 6" descr="Slika na kojoj se prikazuje na otvorenom, zgrada, muškarac, sjedenje&#10;&#10;Opis je automatski generiran">
            <a:extLst>
              <a:ext uri="{FF2B5EF4-FFF2-40B4-BE49-F238E27FC236}">
                <a16:creationId xmlns:a16="http://schemas.microsoft.com/office/drawing/2014/main" id="{F4712BF8-4DBC-48F0-87A6-EADD026B3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3626" y="3279558"/>
            <a:ext cx="1998585" cy="133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67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75"/>
    </mc:Choice>
    <mc:Fallback>
      <p:transition spd="slow" advTm="527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97EB85A-BD9C-4915-BF7E-236E76A44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846299"/>
          </a:xfrm>
        </p:spPr>
        <p:txBody>
          <a:bodyPr>
            <a:normAutofit/>
          </a:bodyPr>
          <a:lstStyle/>
          <a:p>
            <a:pPr algn="l"/>
            <a:r>
              <a:rPr lang="en-GB" sz="4400" cap="none" dirty="0"/>
              <a:t>5 </a:t>
            </a:r>
            <a:r>
              <a:rPr lang="en-GB" sz="4400" cap="none" dirty="0" err="1"/>
              <a:t>tibetanaca</a:t>
            </a:r>
            <a:r>
              <a:rPr lang="en-GB" sz="4400" cap="none" dirty="0"/>
              <a:t> – </a:t>
            </a:r>
            <a:r>
              <a:rPr lang="en-GB" sz="4400" cap="none" dirty="0" err="1"/>
              <a:t>treća</a:t>
            </a:r>
            <a:r>
              <a:rPr lang="en-GB" sz="4400" cap="none" dirty="0"/>
              <a:t> </a:t>
            </a:r>
            <a:r>
              <a:rPr lang="en-GB" sz="4400" cap="none" dirty="0" err="1"/>
              <a:t>vježba</a:t>
            </a:r>
            <a:endParaRPr lang="en-GB" sz="4400" cap="none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1FC2CF9-0ECF-482B-9B88-ECFB7CE0565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926453"/>
            <a:ext cx="10363826" cy="3864745"/>
          </a:xfrm>
        </p:spPr>
        <p:txBody>
          <a:bodyPr>
            <a:normAutofit/>
          </a:bodyPr>
          <a:lstStyle/>
          <a:p>
            <a:r>
              <a:rPr lang="en-GB" sz="2800" cap="none" dirty="0" err="1"/>
              <a:t>Početni</a:t>
            </a:r>
            <a:r>
              <a:rPr lang="en-GB" sz="2800" cap="none" dirty="0"/>
              <a:t> </a:t>
            </a:r>
            <a:r>
              <a:rPr lang="en-GB" sz="2800" cap="none" dirty="0" err="1"/>
              <a:t>položaj</a:t>
            </a:r>
            <a:r>
              <a:rPr lang="en-GB" sz="2800" cap="none" dirty="0"/>
              <a:t> – </a:t>
            </a:r>
            <a:r>
              <a:rPr lang="en-GB" sz="2800" cap="none" dirty="0" err="1"/>
              <a:t>kleknete</a:t>
            </a:r>
            <a:r>
              <a:rPr lang="en-GB" sz="2800" cap="none" dirty="0"/>
              <a:t> </a:t>
            </a:r>
            <a:r>
              <a:rPr lang="en-GB" sz="2800" cap="none" dirty="0" err="1"/>
              <a:t>na</a:t>
            </a:r>
            <a:r>
              <a:rPr lang="en-GB" sz="2800" cap="none" dirty="0"/>
              <a:t> </a:t>
            </a:r>
            <a:r>
              <a:rPr lang="en-GB" sz="2800" cap="none" dirty="0" err="1"/>
              <a:t>koljena</a:t>
            </a:r>
            <a:r>
              <a:rPr lang="en-GB" sz="2800" cap="none" dirty="0"/>
              <a:t>, </a:t>
            </a:r>
            <a:r>
              <a:rPr lang="en-GB" sz="2800" cap="none" dirty="0" err="1"/>
              <a:t>tijelo</a:t>
            </a:r>
            <a:r>
              <a:rPr lang="en-GB" sz="2800" cap="none" dirty="0"/>
              <a:t> </a:t>
            </a:r>
            <a:r>
              <a:rPr lang="en-GB" sz="2800" cap="none" dirty="0" err="1"/>
              <a:t>uspravno</a:t>
            </a:r>
            <a:r>
              <a:rPr lang="en-GB" sz="2800" cap="none" dirty="0"/>
              <a:t>, </a:t>
            </a:r>
          </a:p>
          <a:p>
            <a:pPr marL="0" indent="0">
              <a:buNone/>
            </a:pPr>
            <a:r>
              <a:rPr lang="en-GB" sz="2800" cap="none" dirty="0"/>
              <a:t>   </a:t>
            </a:r>
            <a:r>
              <a:rPr lang="en-GB" sz="2800" cap="none" dirty="0" err="1"/>
              <a:t>ruke</a:t>
            </a:r>
            <a:r>
              <a:rPr lang="en-GB" sz="2800" cap="none" dirty="0"/>
              <a:t> </a:t>
            </a:r>
            <a:r>
              <a:rPr lang="en-GB" sz="2800" cap="none" dirty="0" err="1"/>
              <a:t>uz</a:t>
            </a:r>
            <a:r>
              <a:rPr lang="en-GB" sz="2800" cap="none" dirty="0"/>
              <a:t> </a:t>
            </a:r>
            <a:r>
              <a:rPr lang="en-GB" sz="2800" cap="none" dirty="0" err="1"/>
              <a:t>tijelo</a:t>
            </a:r>
            <a:r>
              <a:rPr lang="en-GB" sz="2800" cap="none" dirty="0"/>
              <a:t>, </a:t>
            </a:r>
            <a:r>
              <a:rPr lang="en-GB" sz="2800" cap="none" dirty="0" err="1"/>
              <a:t>dlanovi</a:t>
            </a:r>
            <a:r>
              <a:rPr lang="en-GB" sz="2800" cap="none" dirty="0"/>
              <a:t> </a:t>
            </a:r>
            <a:r>
              <a:rPr lang="en-GB" sz="2800" cap="none" dirty="0" err="1"/>
              <a:t>na</a:t>
            </a:r>
            <a:r>
              <a:rPr lang="en-GB" sz="2800" cap="none" dirty="0"/>
              <a:t> </a:t>
            </a:r>
            <a:r>
              <a:rPr lang="en-GB" sz="2800" cap="none" dirty="0" err="1"/>
              <a:t>bedra</a:t>
            </a:r>
            <a:r>
              <a:rPr lang="en-GB" sz="2800" cap="none" dirty="0"/>
              <a:t>, </a:t>
            </a:r>
            <a:r>
              <a:rPr lang="en-GB" sz="2800" cap="none" dirty="0" err="1"/>
              <a:t>brada</a:t>
            </a:r>
            <a:r>
              <a:rPr lang="en-GB" sz="2800" cap="none" dirty="0"/>
              <a:t> </a:t>
            </a:r>
            <a:r>
              <a:rPr lang="en-GB" sz="2800" cap="none" dirty="0" err="1"/>
              <a:t>na</a:t>
            </a:r>
            <a:r>
              <a:rPr lang="en-GB" sz="2800" cap="none" dirty="0"/>
              <a:t> </a:t>
            </a:r>
            <a:r>
              <a:rPr lang="en-GB" sz="2800" cap="none" dirty="0" err="1"/>
              <a:t>prsa</a:t>
            </a:r>
            <a:r>
              <a:rPr lang="en-GB" sz="2800" cap="none" dirty="0"/>
              <a:t>.</a:t>
            </a:r>
          </a:p>
          <a:p>
            <a:r>
              <a:rPr lang="en-GB" sz="2800" cap="none" dirty="0" err="1"/>
              <a:t>Gurate</a:t>
            </a:r>
            <a:r>
              <a:rPr lang="en-GB" sz="2800" cap="none" dirty="0"/>
              <a:t> </a:t>
            </a:r>
            <a:r>
              <a:rPr lang="en-GB" sz="2800" cap="none" dirty="0" err="1"/>
              <a:t>tijelo</a:t>
            </a:r>
            <a:r>
              <a:rPr lang="en-GB" sz="2800" cap="none" dirty="0"/>
              <a:t> </a:t>
            </a:r>
            <a:r>
              <a:rPr lang="en-GB" sz="2800" cap="none" dirty="0" err="1"/>
              <a:t>nazad</a:t>
            </a:r>
            <a:r>
              <a:rPr lang="en-GB" sz="2800" cap="none" dirty="0"/>
              <a:t>, </a:t>
            </a:r>
            <a:r>
              <a:rPr lang="en-GB" sz="2800" cap="none" dirty="0" err="1"/>
              <a:t>zabacujete</a:t>
            </a:r>
            <a:r>
              <a:rPr lang="en-GB" sz="2800" cap="none" dirty="0"/>
              <a:t> </a:t>
            </a:r>
            <a:r>
              <a:rPr lang="en-GB" sz="2800" cap="none" dirty="0" err="1"/>
              <a:t>glavu</a:t>
            </a:r>
            <a:r>
              <a:rPr lang="en-GB" sz="2800" cap="none" dirty="0"/>
              <a:t> (</a:t>
            </a:r>
            <a:r>
              <a:rPr lang="en-GB" sz="2800" cap="none" dirty="0" err="1"/>
              <a:t>duboki</a:t>
            </a:r>
            <a:r>
              <a:rPr lang="en-GB" sz="2800" cap="none" dirty="0"/>
              <a:t> </a:t>
            </a:r>
            <a:r>
              <a:rPr lang="en-GB" sz="2800" cap="none" dirty="0" err="1"/>
              <a:t>udah</a:t>
            </a:r>
            <a:r>
              <a:rPr lang="en-GB" sz="2800" cap="none" dirty="0"/>
              <a:t>).</a:t>
            </a:r>
          </a:p>
          <a:p>
            <a:r>
              <a:rPr lang="en-GB" sz="2800" cap="none" dirty="0" err="1"/>
              <a:t>Vraćate</a:t>
            </a:r>
            <a:r>
              <a:rPr lang="en-GB" sz="2800" cap="none" dirty="0"/>
              <a:t> se u </a:t>
            </a:r>
            <a:r>
              <a:rPr lang="en-GB" sz="2800" cap="none" dirty="0" err="1"/>
              <a:t>početni</a:t>
            </a:r>
            <a:r>
              <a:rPr lang="en-GB" sz="2800" cap="none" dirty="0"/>
              <a:t> </a:t>
            </a:r>
            <a:r>
              <a:rPr lang="en-GB" sz="2800" cap="none" dirty="0" err="1"/>
              <a:t>položaj</a:t>
            </a:r>
            <a:r>
              <a:rPr lang="en-GB" sz="2800" cap="none" dirty="0"/>
              <a:t> (</a:t>
            </a:r>
            <a:r>
              <a:rPr lang="en-GB" sz="2800" cap="none" dirty="0" err="1"/>
              <a:t>dugi</a:t>
            </a:r>
            <a:r>
              <a:rPr lang="en-GB" sz="2800" cap="none" dirty="0"/>
              <a:t> </a:t>
            </a:r>
            <a:r>
              <a:rPr lang="en-GB" sz="2800" cap="none" dirty="0" err="1"/>
              <a:t>izdah</a:t>
            </a:r>
            <a:r>
              <a:rPr lang="en-GB" sz="2800" cap="none" dirty="0"/>
              <a:t>).</a:t>
            </a:r>
          </a:p>
        </p:txBody>
      </p:sp>
      <p:pic>
        <p:nvPicPr>
          <p:cNvPr id="5" name="Slika 4" descr="Slika na kojoj se prikazuje zgrada, na otvorenom, osoba, muškarac&#10;&#10;Opis je automatski generiran">
            <a:extLst>
              <a:ext uri="{FF2B5EF4-FFF2-40B4-BE49-F238E27FC236}">
                <a16:creationId xmlns:a16="http://schemas.microsoft.com/office/drawing/2014/main" id="{797C4AA2-2D9A-428D-BC60-A0DD5A227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0094" y="1464817"/>
            <a:ext cx="2140259" cy="1426840"/>
          </a:xfrm>
          <a:prstGeom prst="rect">
            <a:avLst/>
          </a:prstGeom>
        </p:spPr>
      </p:pic>
      <p:pic>
        <p:nvPicPr>
          <p:cNvPr id="7" name="Slika 6" descr="Slika na kojoj se prikazuje na otvorenom, zgrada, muškarac, cement&#10;&#10;Opis je automatski generiran">
            <a:extLst>
              <a:ext uri="{FF2B5EF4-FFF2-40B4-BE49-F238E27FC236}">
                <a16:creationId xmlns:a16="http://schemas.microsoft.com/office/drawing/2014/main" id="{A1533C4C-36EE-4FC2-BFE2-53D06292E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0094" y="3047261"/>
            <a:ext cx="2140261" cy="142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65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29"/>
    </mc:Choice>
    <mc:Fallback>
      <p:transition spd="slow" advTm="602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D3F7D01-CE9D-4858-801F-C11B15AD0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390617"/>
            <a:ext cx="10364451" cy="1091953"/>
          </a:xfrm>
        </p:spPr>
        <p:txBody>
          <a:bodyPr>
            <a:normAutofit/>
          </a:bodyPr>
          <a:lstStyle/>
          <a:p>
            <a:pPr algn="l"/>
            <a:r>
              <a:rPr lang="en-GB" sz="4400" cap="none" dirty="0"/>
              <a:t>5 </a:t>
            </a:r>
            <a:r>
              <a:rPr lang="en-GB" sz="4400" cap="none" dirty="0" err="1"/>
              <a:t>tibetanaca</a:t>
            </a:r>
            <a:r>
              <a:rPr lang="en-GB" sz="4400" cap="none" dirty="0"/>
              <a:t> – </a:t>
            </a:r>
            <a:r>
              <a:rPr lang="en-GB" sz="4400" cap="none" dirty="0" err="1"/>
              <a:t>četvrta</a:t>
            </a:r>
            <a:r>
              <a:rPr lang="en-GB" sz="4400" cap="none" dirty="0"/>
              <a:t> </a:t>
            </a:r>
            <a:r>
              <a:rPr lang="en-GB" sz="4400" cap="none" dirty="0" err="1"/>
              <a:t>vježba</a:t>
            </a:r>
            <a:endParaRPr lang="en-GB" sz="4400" cap="none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A0DBBD7-8C17-40D5-843E-A2C2BDB9492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757779"/>
            <a:ext cx="10363826" cy="4216893"/>
          </a:xfrm>
        </p:spPr>
        <p:txBody>
          <a:bodyPr>
            <a:noAutofit/>
          </a:bodyPr>
          <a:lstStyle/>
          <a:p>
            <a:r>
              <a:rPr lang="en-GB" sz="2800" cap="none" dirty="0" err="1"/>
              <a:t>Početni</a:t>
            </a:r>
            <a:r>
              <a:rPr lang="en-GB" sz="2800" cap="none" dirty="0"/>
              <a:t> </a:t>
            </a:r>
            <a:r>
              <a:rPr lang="en-GB" sz="2800" cap="none" dirty="0" err="1"/>
              <a:t>položaj</a:t>
            </a:r>
            <a:r>
              <a:rPr lang="en-GB" sz="2800" cap="none" dirty="0"/>
              <a:t> – </a:t>
            </a:r>
            <a:r>
              <a:rPr lang="en-GB" sz="2800" cap="none" dirty="0" err="1"/>
              <a:t>sjed</a:t>
            </a:r>
            <a:r>
              <a:rPr lang="en-GB" sz="2800" cap="none" dirty="0"/>
              <a:t> </a:t>
            </a:r>
            <a:r>
              <a:rPr lang="en-GB" sz="2800" cap="none" dirty="0" err="1"/>
              <a:t>pruženim</a:t>
            </a:r>
            <a:r>
              <a:rPr lang="en-GB" sz="2800" cap="none" dirty="0"/>
              <a:t> </a:t>
            </a:r>
            <a:r>
              <a:rPr lang="en-GB" sz="2800" cap="none" dirty="0" err="1"/>
              <a:t>nogama</a:t>
            </a:r>
            <a:r>
              <a:rPr lang="en-GB" sz="2800" cap="none" dirty="0"/>
              <a:t>, </a:t>
            </a:r>
            <a:r>
              <a:rPr lang="en-GB" sz="2800" cap="none" dirty="0" err="1"/>
              <a:t>ruke</a:t>
            </a:r>
            <a:r>
              <a:rPr lang="en-GB" sz="2800" cap="none" dirty="0"/>
              <a:t> </a:t>
            </a:r>
            <a:r>
              <a:rPr lang="en-GB" sz="2800" cap="none" dirty="0" err="1"/>
              <a:t>uz</a:t>
            </a:r>
            <a:r>
              <a:rPr lang="en-GB" sz="2800" cap="none" dirty="0"/>
              <a:t> </a:t>
            </a:r>
            <a:r>
              <a:rPr lang="en-GB" sz="2800" cap="none" dirty="0" err="1"/>
              <a:t>tijelo</a:t>
            </a:r>
            <a:r>
              <a:rPr lang="en-GB" sz="2800" cap="none" dirty="0"/>
              <a:t>, </a:t>
            </a:r>
          </a:p>
          <a:p>
            <a:pPr marL="0" indent="0">
              <a:buNone/>
            </a:pPr>
            <a:r>
              <a:rPr lang="en-GB" sz="2800" cap="none" dirty="0"/>
              <a:t>   </a:t>
            </a:r>
            <a:r>
              <a:rPr lang="en-GB" sz="2800" cap="none" dirty="0" err="1"/>
              <a:t>dlanovi</a:t>
            </a:r>
            <a:r>
              <a:rPr lang="en-GB" sz="2800" cap="none" dirty="0"/>
              <a:t> </a:t>
            </a:r>
            <a:r>
              <a:rPr lang="en-GB" sz="2800" cap="none" dirty="0" err="1"/>
              <a:t>na</a:t>
            </a:r>
            <a:r>
              <a:rPr lang="en-GB" sz="2800" cap="none" dirty="0"/>
              <a:t> </a:t>
            </a:r>
            <a:r>
              <a:rPr lang="en-GB" sz="2800" cap="none" dirty="0" err="1"/>
              <a:t>tlu</a:t>
            </a:r>
            <a:r>
              <a:rPr lang="en-GB" sz="2800" cap="none" dirty="0"/>
              <a:t> </a:t>
            </a:r>
            <a:r>
              <a:rPr lang="en-GB" sz="2800" cap="none" dirty="0" err="1"/>
              <a:t>uz</a:t>
            </a:r>
            <a:r>
              <a:rPr lang="en-GB" sz="2800" cap="none" dirty="0"/>
              <a:t> </a:t>
            </a:r>
            <a:r>
              <a:rPr lang="en-GB" sz="2800" cap="none" dirty="0" err="1"/>
              <a:t>kukove</a:t>
            </a:r>
            <a:r>
              <a:rPr lang="en-GB" sz="2800" cap="none" dirty="0"/>
              <a:t>.</a:t>
            </a:r>
          </a:p>
          <a:p>
            <a:r>
              <a:rPr lang="en-GB" sz="2800" cap="none" dirty="0" err="1"/>
              <a:t>Zabacite</a:t>
            </a:r>
            <a:r>
              <a:rPr lang="en-GB" sz="2800" cap="none" dirty="0"/>
              <a:t> </a:t>
            </a:r>
            <a:r>
              <a:rPr lang="en-GB" sz="2800" cap="none" dirty="0" err="1"/>
              <a:t>glavu</a:t>
            </a:r>
            <a:r>
              <a:rPr lang="en-GB" sz="2800" cap="none" dirty="0"/>
              <a:t> </a:t>
            </a:r>
            <a:r>
              <a:rPr lang="en-GB" sz="2800" cap="none" dirty="0" err="1"/>
              <a:t>unazad</a:t>
            </a:r>
            <a:r>
              <a:rPr lang="en-GB" sz="2800" cap="none" dirty="0"/>
              <a:t> </a:t>
            </a:r>
            <a:r>
              <a:rPr lang="en-GB" sz="2800" cap="none" dirty="0" err="1"/>
              <a:t>i</a:t>
            </a:r>
            <a:r>
              <a:rPr lang="en-GB" sz="2800" cap="none" dirty="0"/>
              <a:t> </a:t>
            </a:r>
            <a:r>
              <a:rPr lang="en-GB" sz="2800" cap="none" dirty="0" err="1"/>
              <a:t>podignite</a:t>
            </a:r>
            <a:r>
              <a:rPr lang="en-GB" sz="2800" cap="none" dirty="0"/>
              <a:t> </a:t>
            </a:r>
            <a:r>
              <a:rPr lang="en-GB" sz="2800" cap="none" dirty="0" err="1"/>
              <a:t>kukove</a:t>
            </a:r>
            <a:r>
              <a:rPr lang="en-GB" sz="2800" cap="none" dirty="0"/>
              <a:t> </a:t>
            </a:r>
            <a:r>
              <a:rPr lang="en-GB" sz="2800" cap="none" dirty="0" err="1"/>
              <a:t>visoko</a:t>
            </a:r>
            <a:r>
              <a:rPr lang="en-GB" sz="2800" cap="none" dirty="0"/>
              <a:t> (</a:t>
            </a:r>
            <a:r>
              <a:rPr lang="en-GB" sz="2800" cap="none" dirty="0" err="1"/>
              <a:t>udah</a:t>
            </a:r>
            <a:r>
              <a:rPr lang="en-GB" sz="2800" cap="none" dirty="0"/>
              <a:t>).</a:t>
            </a:r>
          </a:p>
          <a:p>
            <a:r>
              <a:rPr lang="en-GB" sz="2800" cap="none" dirty="0" err="1"/>
              <a:t>Vratite</a:t>
            </a:r>
            <a:r>
              <a:rPr lang="en-GB" sz="2800" cap="none" dirty="0"/>
              <a:t> se u </a:t>
            </a:r>
            <a:r>
              <a:rPr lang="en-GB" sz="2800" cap="none" dirty="0" err="1"/>
              <a:t>početni</a:t>
            </a:r>
            <a:r>
              <a:rPr lang="en-GB" sz="2800" cap="none" dirty="0"/>
              <a:t> </a:t>
            </a:r>
            <a:r>
              <a:rPr lang="en-GB" sz="2800" cap="none" dirty="0" err="1"/>
              <a:t>položaj</a:t>
            </a:r>
            <a:r>
              <a:rPr lang="en-GB" sz="2800" cap="none" dirty="0"/>
              <a:t> (</a:t>
            </a:r>
            <a:r>
              <a:rPr lang="en-GB" sz="2800" cap="none" dirty="0" err="1"/>
              <a:t>izdah</a:t>
            </a:r>
            <a:r>
              <a:rPr lang="en-GB" sz="2800" cap="none" dirty="0"/>
              <a:t>).</a:t>
            </a:r>
          </a:p>
          <a:p>
            <a:r>
              <a:rPr lang="en-GB" sz="2800" cap="none" dirty="0" err="1"/>
              <a:t>Disanje</a:t>
            </a:r>
            <a:r>
              <a:rPr lang="en-GB" sz="2800" cap="none" dirty="0"/>
              <a:t> </a:t>
            </a:r>
            <a:r>
              <a:rPr lang="en-GB" sz="2800" cap="none" dirty="0" err="1"/>
              <a:t>duboko</a:t>
            </a:r>
            <a:r>
              <a:rPr lang="en-GB" sz="2800" cap="none" dirty="0"/>
              <a:t> </a:t>
            </a:r>
            <a:r>
              <a:rPr lang="en-GB" sz="2800" cap="none" dirty="0" err="1"/>
              <a:t>i</a:t>
            </a:r>
            <a:r>
              <a:rPr lang="en-GB" sz="2800" cap="none" dirty="0"/>
              <a:t> </a:t>
            </a:r>
            <a:r>
              <a:rPr lang="en-GB" sz="2800" cap="none" dirty="0" err="1"/>
              <a:t>ritmično</a:t>
            </a:r>
            <a:r>
              <a:rPr lang="en-GB" sz="2800" cap="none" dirty="0"/>
              <a:t>.</a:t>
            </a:r>
          </a:p>
          <a:p>
            <a:pPr marL="0" indent="0">
              <a:buNone/>
            </a:pPr>
            <a:endParaRPr lang="en-GB" sz="2800" cap="none" dirty="0"/>
          </a:p>
          <a:p>
            <a:endParaRPr lang="en-GB" sz="2800" cap="none" dirty="0"/>
          </a:p>
          <a:p>
            <a:endParaRPr lang="en-GB" sz="2800" cap="none" dirty="0"/>
          </a:p>
          <a:p>
            <a:endParaRPr lang="en-GB" sz="2800" cap="none" dirty="0"/>
          </a:p>
        </p:txBody>
      </p:sp>
      <p:pic>
        <p:nvPicPr>
          <p:cNvPr id="5" name="Slika 4" descr="Slika na kojoj se prikazuje zgrada, na otvorenom, muškarac, osoba&#10;&#10;Opis je automatski generiran">
            <a:extLst>
              <a:ext uri="{FF2B5EF4-FFF2-40B4-BE49-F238E27FC236}">
                <a16:creationId xmlns:a16="http://schemas.microsoft.com/office/drawing/2014/main" id="{744993A9-CD23-48E8-AC16-DF86E9654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2474" y="1482570"/>
            <a:ext cx="1956785" cy="1304523"/>
          </a:xfrm>
          <a:prstGeom prst="rect">
            <a:avLst/>
          </a:prstGeom>
        </p:spPr>
      </p:pic>
      <p:pic>
        <p:nvPicPr>
          <p:cNvPr id="6" name="Slika 5" descr="Slika na kojoj se prikazuje zgrada, na otvorenom, muškarac, mlado&#10;&#10;Opis je automatski generiran">
            <a:extLst>
              <a:ext uri="{FF2B5EF4-FFF2-40B4-BE49-F238E27FC236}">
                <a16:creationId xmlns:a16="http://schemas.microsoft.com/office/drawing/2014/main" id="{3FD73FA4-1A54-46F1-A888-C0AD5D6B1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2475" y="2899539"/>
            <a:ext cx="1956784" cy="119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83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08"/>
    </mc:Choice>
    <mc:Fallback>
      <p:transition spd="slow" advTm="5408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EA60F93-67CB-4895-AD0C-8F44B4BB3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470517"/>
            <a:ext cx="10364451" cy="932155"/>
          </a:xfrm>
        </p:spPr>
        <p:txBody>
          <a:bodyPr>
            <a:normAutofit/>
          </a:bodyPr>
          <a:lstStyle/>
          <a:p>
            <a:pPr algn="l"/>
            <a:r>
              <a:rPr lang="en-GB" sz="4400" cap="none" dirty="0"/>
              <a:t>5 </a:t>
            </a:r>
            <a:r>
              <a:rPr lang="en-GB" sz="4400" cap="none" dirty="0" err="1"/>
              <a:t>tibetanaca</a:t>
            </a:r>
            <a:r>
              <a:rPr lang="en-GB" sz="4400" cap="none" dirty="0"/>
              <a:t> – peta </a:t>
            </a:r>
            <a:r>
              <a:rPr lang="en-GB" sz="4400" cap="none" dirty="0" err="1"/>
              <a:t>vježba</a:t>
            </a:r>
            <a:endParaRPr lang="en-GB" sz="4400" cap="none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042BD33-C44B-4283-842E-22E1AB63575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491450"/>
            <a:ext cx="10363826" cy="4299750"/>
          </a:xfrm>
        </p:spPr>
        <p:txBody>
          <a:bodyPr>
            <a:normAutofit lnSpcReduction="10000"/>
          </a:bodyPr>
          <a:lstStyle/>
          <a:p>
            <a:r>
              <a:rPr lang="en-GB" sz="2800" cap="none" dirty="0" err="1"/>
              <a:t>Početni</a:t>
            </a:r>
            <a:r>
              <a:rPr lang="en-GB" sz="2800" cap="none" dirty="0"/>
              <a:t> </a:t>
            </a:r>
            <a:r>
              <a:rPr lang="en-GB" sz="2800" cap="none" dirty="0" err="1"/>
              <a:t>položaj</a:t>
            </a:r>
            <a:r>
              <a:rPr lang="en-GB" sz="2800" cap="none" dirty="0"/>
              <a:t> – </a:t>
            </a:r>
            <a:r>
              <a:rPr lang="en-GB" sz="2800" cap="none" dirty="0" err="1"/>
              <a:t>licem</a:t>
            </a:r>
            <a:r>
              <a:rPr lang="en-GB" sz="2800" cap="none" dirty="0"/>
              <a:t> </a:t>
            </a:r>
            <a:r>
              <a:rPr lang="en-GB" sz="2800" cap="none" dirty="0" err="1"/>
              <a:t>prema</a:t>
            </a:r>
            <a:r>
              <a:rPr lang="en-GB" sz="2800" cap="none" dirty="0"/>
              <a:t> </a:t>
            </a:r>
            <a:r>
              <a:rPr lang="en-GB" sz="2800" cap="none" dirty="0" err="1"/>
              <a:t>tlu</a:t>
            </a:r>
            <a:r>
              <a:rPr lang="en-GB" sz="2800" cap="none" dirty="0"/>
              <a:t>, </a:t>
            </a:r>
            <a:r>
              <a:rPr lang="en-GB" sz="2800" cap="none" dirty="0" err="1"/>
              <a:t>noge</a:t>
            </a:r>
            <a:r>
              <a:rPr lang="en-GB" sz="2800" cap="none" dirty="0"/>
              <a:t> </a:t>
            </a:r>
            <a:r>
              <a:rPr lang="en-GB" sz="2800" cap="none" dirty="0" err="1"/>
              <a:t>pružene</a:t>
            </a:r>
            <a:r>
              <a:rPr lang="en-GB" sz="2800" cap="none" dirty="0"/>
              <a:t>, </a:t>
            </a:r>
          </a:p>
          <a:p>
            <a:pPr marL="0" indent="0">
              <a:buNone/>
            </a:pPr>
            <a:r>
              <a:rPr lang="en-GB" sz="2800" cap="none" dirty="0"/>
              <a:t>   </a:t>
            </a:r>
            <a:r>
              <a:rPr lang="en-GB" sz="2800" cap="none" dirty="0" err="1"/>
              <a:t>dlanovi</a:t>
            </a:r>
            <a:r>
              <a:rPr lang="en-GB" sz="2800" cap="none" dirty="0"/>
              <a:t> u </a:t>
            </a:r>
            <a:r>
              <a:rPr lang="en-GB" sz="2800" cap="none" dirty="0" err="1"/>
              <a:t>visini</a:t>
            </a:r>
            <a:r>
              <a:rPr lang="en-GB" sz="2800" cap="none" dirty="0"/>
              <a:t> </a:t>
            </a:r>
            <a:r>
              <a:rPr lang="en-GB" sz="2800" cap="none" dirty="0" err="1"/>
              <a:t>prsiju</a:t>
            </a:r>
            <a:r>
              <a:rPr lang="en-GB" sz="2800" cap="none" dirty="0"/>
              <a:t>, </a:t>
            </a:r>
            <a:r>
              <a:rPr lang="en-GB" sz="2800" cap="none" dirty="0" err="1"/>
              <a:t>laktovi</a:t>
            </a:r>
            <a:r>
              <a:rPr lang="en-GB" sz="2800" cap="none" dirty="0"/>
              <a:t> </a:t>
            </a:r>
            <a:r>
              <a:rPr lang="en-GB" sz="2800" cap="none" dirty="0" err="1"/>
              <a:t>opruženi</a:t>
            </a:r>
            <a:r>
              <a:rPr lang="en-GB" sz="2800" cap="none" dirty="0"/>
              <a:t>, </a:t>
            </a:r>
            <a:r>
              <a:rPr lang="en-GB" sz="2800" cap="none" dirty="0" err="1"/>
              <a:t>leđa</a:t>
            </a:r>
            <a:r>
              <a:rPr lang="en-GB" sz="2800" cap="none" dirty="0"/>
              <a:t> </a:t>
            </a:r>
          </a:p>
          <a:p>
            <a:pPr marL="0" indent="0">
              <a:buNone/>
            </a:pPr>
            <a:r>
              <a:rPr lang="en-GB" sz="2800" cap="none" dirty="0"/>
              <a:t>   </a:t>
            </a:r>
            <a:r>
              <a:rPr lang="en-GB" sz="2800" cap="none" dirty="0" err="1"/>
              <a:t>izvijena</a:t>
            </a:r>
            <a:r>
              <a:rPr lang="en-GB" sz="2800" cap="none" dirty="0"/>
              <a:t>, </a:t>
            </a:r>
            <a:r>
              <a:rPr lang="en-GB" sz="2800" cap="none" dirty="0" err="1"/>
              <a:t>glava</a:t>
            </a:r>
            <a:r>
              <a:rPr lang="en-GB" sz="2800" cap="none" dirty="0"/>
              <a:t> </a:t>
            </a:r>
            <a:r>
              <a:rPr lang="en-GB" sz="2800" cap="none" dirty="0" err="1"/>
              <a:t>zabačena</a:t>
            </a:r>
            <a:r>
              <a:rPr lang="en-GB" sz="2800" cap="none" dirty="0"/>
              <a:t> </a:t>
            </a:r>
            <a:r>
              <a:rPr lang="en-GB" sz="2800" cap="none" dirty="0" err="1"/>
              <a:t>nazad</a:t>
            </a:r>
            <a:r>
              <a:rPr lang="en-GB" sz="2800" cap="none" dirty="0"/>
              <a:t>.</a:t>
            </a:r>
          </a:p>
          <a:p>
            <a:r>
              <a:rPr lang="en-GB" sz="2800" cap="none" dirty="0" err="1"/>
              <a:t>Podignite</a:t>
            </a:r>
            <a:r>
              <a:rPr lang="en-GB" sz="2800" cap="none" dirty="0"/>
              <a:t> </a:t>
            </a:r>
            <a:r>
              <a:rPr lang="en-GB" sz="2800" cap="none" dirty="0" err="1"/>
              <a:t>kukove</a:t>
            </a:r>
            <a:r>
              <a:rPr lang="en-GB" sz="2800" cap="none" dirty="0"/>
              <a:t> gore </a:t>
            </a:r>
            <a:r>
              <a:rPr lang="en-GB" sz="2800" cap="none" dirty="0" err="1"/>
              <a:t>visoko</a:t>
            </a:r>
            <a:r>
              <a:rPr lang="en-GB" sz="2800" cap="none" dirty="0"/>
              <a:t>, </a:t>
            </a:r>
            <a:r>
              <a:rPr lang="en-GB" sz="2800" cap="none" dirty="0" err="1"/>
              <a:t>glava</a:t>
            </a:r>
            <a:r>
              <a:rPr lang="en-GB" sz="2800" cap="none" dirty="0"/>
              <a:t> </a:t>
            </a:r>
            <a:r>
              <a:rPr lang="en-GB" sz="2800" cap="none" dirty="0" err="1"/>
              <a:t>između</a:t>
            </a:r>
            <a:r>
              <a:rPr lang="en-GB" sz="2800" cap="none" dirty="0"/>
              <a:t> </a:t>
            </a:r>
            <a:r>
              <a:rPr lang="en-GB" sz="2800" cap="none" dirty="0" err="1"/>
              <a:t>ruku</a:t>
            </a:r>
            <a:endParaRPr lang="en-GB" sz="2800" cap="none" dirty="0"/>
          </a:p>
          <a:p>
            <a:pPr marL="0" indent="0">
              <a:buNone/>
            </a:pPr>
            <a:r>
              <a:rPr lang="en-GB" sz="2800" cap="none" dirty="0"/>
              <a:t>  (</a:t>
            </a:r>
            <a:r>
              <a:rPr lang="en-GB" sz="2800" cap="none" dirty="0" err="1"/>
              <a:t>obrnuto</a:t>
            </a:r>
            <a:r>
              <a:rPr lang="en-GB" sz="2800" cap="none" dirty="0"/>
              <a:t> </a:t>
            </a:r>
            <a:r>
              <a:rPr lang="en-GB" sz="2800" cap="none" dirty="0" err="1"/>
              <a:t>slovo</a:t>
            </a:r>
            <a:r>
              <a:rPr lang="en-GB" sz="2800" cap="none" dirty="0"/>
              <a:t> “V”) (</a:t>
            </a:r>
            <a:r>
              <a:rPr lang="en-GB" sz="2800" cap="none" dirty="0" err="1"/>
              <a:t>duboki</a:t>
            </a:r>
            <a:r>
              <a:rPr lang="en-GB" sz="2800" cap="none" dirty="0"/>
              <a:t> </a:t>
            </a:r>
            <a:r>
              <a:rPr lang="en-GB" sz="2800" cap="none" dirty="0" err="1"/>
              <a:t>udah</a:t>
            </a:r>
            <a:r>
              <a:rPr lang="en-GB" sz="2800" cap="none" dirty="0"/>
              <a:t>).</a:t>
            </a:r>
          </a:p>
          <a:p>
            <a:r>
              <a:rPr lang="en-GB" sz="2800" cap="none" dirty="0" err="1"/>
              <a:t>Spuštajući</a:t>
            </a:r>
            <a:r>
              <a:rPr lang="en-GB" sz="2800" cap="none" dirty="0"/>
              <a:t> </a:t>
            </a:r>
            <a:r>
              <a:rPr lang="en-GB" sz="2800" cap="none" dirty="0" err="1"/>
              <a:t>tijelo</a:t>
            </a:r>
            <a:r>
              <a:rPr lang="en-GB" sz="2800" cap="none" dirty="0"/>
              <a:t> </a:t>
            </a:r>
            <a:r>
              <a:rPr lang="en-GB" sz="2800" cap="none" dirty="0" err="1"/>
              <a:t>prema</a:t>
            </a:r>
            <a:r>
              <a:rPr lang="en-GB" sz="2800" cap="none" dirty="0"/>
              <a:t> </a:t>
            </a:r>
            <a:r>
              <a:rPr lang="en-GB" sz="2800" cap="none" dirty="0" err="1"/>
              <a:t>tlu</a:t>
            </a:r>
            <a:r>
              <a:rPr lang="en-GB" sz="2800" cap="none" dirty="0"/>
              <a:t> </a:t>
            </a:r>
            <a:r>
              <a:rPr lang="en-GB" sz="2800" cap="none" dirty="0" err="1"/>
              <a:t>vratite</a:t>
            </a:r>
            <a:r>
              <a:rPr lang="en-GB" sz="2800" cap="none" dirty="0"/>
              <a:t> se u </a:t>
            </a:r>
            <a:r>
              <a:rPr lang="en-GB" sz="2800" cap="none" dirty="0" err="1"/>
              <a:t>početni</a:t>
            </a:r>
            <a:r>
              <a:rPr lang="en-GB" sz="2800" cap="none" dirty="0"/>
              <a:t> </a:t>
            </a:r>
          </a:p>
          <a:p>
            <a:pPr marL="0" indent="0">
              <a:buNone/>
            </a:pPr>
            <a:r>
              <a:rPr lang="en-GB" sz="2800" cap="none" dirty="0"/>
              <a:t>  </a:t>
            </a:r>
            <a:r>
              <a:rPr lang="en-GB" sz="2800" cap="none" dirty="0" err="1"/>
              <a:t>položaj</a:t>
            </a:r>
            <a:r>
              <a:rPr lang="en-GB" sz="2800" cap="none" dirty="0"/>
              <a:t> (</a:t>
            </a:r>
            <a:r>
              <a:rPr lang="en-GB" sz="2800" cap="none" dirty="0" err="1"/>
              <a:t>dugi</a:t>
            </a:r>
            <a:r>
              <a:rPr lang="en-GB" sz="2800" cap="none" dirty="0"/>
              <a:t> </a:t>
            </a:r>
            <a:r>
              <a:rPr lang="en-GB" sz="2800" cap="none" dirty="0" err="1"/>
              <a:t>izdah</a:t>
            </a:r>
            <a:r>
              <a:rPr lang="en-GB" sz="2800" cap="none" dirty="0"/>
              <a:t>).</a:t>
            </a:r>
          </a:p>
        </p:txBody>
      </p:sp>
      <p:pic>
        <p:nvPicPr>
          <p:cNvPr id="5" name="Slika 4" descr="Slika na kojoj se prikazuje zgrada, na otvorenom, ležanje, muškarac&#10;&#10;Opis je automatski generiran">
            <a:extLst>
              <a:ext uri="{FF2B5EF4-FFF2-40B4-BE49-F238E27FC236}">
                <a16:creationId xmlns:a16="http://schemas.microsoft.com/office/drawing/2014/main" id="{ED0E04FD-D69A-4F70-B3B3-ABC3D4D9E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8888" y="3497668"/>
            <a:ext cx="1722273" cy="1148182"/>
          </a:xfrm>
          <a:prstGeom prst="rect">
            <a:avLst/>
          </a:prstGeom>
        </p:spPr>
      </p:pic>
      <p:pic>
        <p:nvPicPr>
          <p:cNvPr id="7" name="Slika 6" descr="Slika na kojoj se prikazuje na otvorenom, zgrada, osoba, muškarac&#10;&#10;Opis je automatski generiran">
            <a:extLst>
              <a:ext uri="{FF2B5EF4-FFF2-40B4-BE49-F238E27FC236}">
                <a16:creationId xmlns:a16="http://schemas.microsoft.com/office/drawing/2014/main" id="{4F399DB5-BD9F-40D3-9426-CC9E2F834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888" y="2260708"/>
            <a:ext cx="1722273" cy="1148182"/>
          </a:xfrm>
          <a:prstGeom prst="rect">
            <a:avLst/>
          </a:prstGeom>
        </p:spPr>
      </p:pic>
      <p:pic>
        <p:nvPicPr>
          <p:cNvPr id="6" name="Slika 5" descr="Slika na kojoj se prikazuje na otvorenom, zgrada, muškarac, pločnik&#10;&#10;Opis je automatski generiran">
            <a:extLst>
              <a:ext uri="{FF2B5EF4-FFF2-40B4-BE49-F238E27FC236}">
                <a16:creationId xmlns:a16="http://schemas.microsoft.com/office/drawing/2014/main" id="{5E9EB2A3-C61E-4CB5-B9B5-8779A1814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888" y="1106875"/>
            <a:ext cx="1722273" cy="106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721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9"/>
    </mc:Choice>
    <mc:Fallback>
      <p:transition spd="slow" advTm="5099"/>
    </mc:Fallback>
  </mc:AlternateContent>
</p:sld>
</file>

<file path=ppt/theme/theme1.xml><?xml version="1.0" encoding="utf-8"?>
<a:theme xmlns:a="http://schemas.openxmlformats.org/drawingml/2006/main" name="Kapljica">
  <a:themeElements>
    <a:clrScheme name="Kapljica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Kapljic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pljic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</TotalTime>
  <Words>637</Words>
  <Application>Microsoft Office PowerPoint</Application>
  <PresentationFormat>Široki zaslon</PresentationFormat>
  <Paragraphs>79</Paragraphs>
  <Slides>13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13</vt:i4>
      </vt:variant>
    </vt:vector>
  </HeadingPairs>
  <TitlesOfParts>
    <vt:vector size="20" baseType="lpstr">
      <vt:lpstr>Arial</vt:lpstr>
      <vt:lpstr>Calibri</vt:lpstr>
      <vt:lpstr>Cambria Math</vt:lpstr>
      <vt:lpstr>Century Gothic</vt:lpstr>
      <vt:lpstr>Tw Cen MT</vt:lpstr>
      <vt:lpstr>Wingdings</vt:lpstr>
      <vt:lpstr>Kapljica</vt:lpstr>
      <vt:lpstr>    Tjelesna i zdravstvena kultura                    4. razred SŠ               5 Tibetanaca</vt:lpstr>
      <vt:lpstr>Ishodi</vt:lpstr>
      <vt:lpstr>Što su tibetanci?</vt:lpstr>
      <vt:lpstr>Što su tibetanci?</vt:lpstr>
      <vt:lpstr>5 tibetanaca - prva vježba</vt:lpstr>
      <vt:lpstr>5 tibetanaca – druga vježba</vt:lpstr>
      <vt:lpstr>5 tibetanaca – treća vježba</vt:lpstr>
      <vt:lpstr>5 tibetanaca – četvrta vježba</vt:lpstr>
      <vt:lpstr>5 tibetanaca – peta vježba</vt:lpstr>
      <vt:lpstr>“Ritual” izvođenja vježbi 5 tibetanaca </vt:lpstr>
      <vt:lpstr>Izazov</vt:lpstr>
      <vt:lpstr>Izlazna kartica</vt:lpstr>
      <vt:lpstr>I Evo Nas Na Kraju Sata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Tjelesna i zdravstvena kultura                    4. razred SŠ               5 Tibetanaca</dc:title>
  <dc:creator>Anita Donđivić</dc:creator>
  <cp:lastModifiedBy>ANITA DONĐIVIĆ</cp:lastModifiedBy>
  <cp:revision>18</cp:revision>
  <dcterms:created xsi:type="dcterms:W3CDTF">2020-05-12T20:57:49Z</dcterms:created>
  <dcterms:modified xsi:type="dcterms:W3CDTF">2021-06-29T16:27:38Z</dcterms:modified>
</cp:coreProperties>
</file>